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77" r:id="rId4"/>
    <p:sldId id="278" r:id="rId5"/>
    <p:sldId id="279" r:id="rId6"/>
    <p:sldId id="281" r:id="rId7"/>
    <p:sldId id="290" r:id="rId8"/>
    <p:sldId id="291" r:id="rId9"/>
    <p:sldId id="292" r:id="rId10"/>
    <p:sldId id="293" r:id="rId11"/>
    <p:sldId id="282" r:id="rId12"/>
    <p:sldId id="294" r:id="rId13"/>
    <p:sldId id="283" r:id="rId14"/>
    <p:sldId id="295" r:id="rId15"/>
    <p:sldId id="296" r:id="rId16"/>
    <p:sldId id="297" r:id="rId17"/>
    <p:sldId id="298" r:id="rId18"/>
    <p:sldId id="299" r:id="rId19"/>
    <p:sldId id="300" r:id="rId20"/>
    <p:sldId id="301" r:id="rId21"/>
    <p:sldId id="302" r:id="rId22"/>
    <p:sldId id="275"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0E79C-4E0B-4155-95F8-91CA51AAA79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E13F92B-1DE2-41DD-9182-D914C533C8F8}">
      <dgm:prSet phldrT="[Text]"/>
      <dgm:spPr/>
      <dgm:t>
        <a:bodyPr/>
        <a:lstStyle/>
        <a:p>
          <a:r>
            <a:rPr lang="en-US" dirty="0"/>
            <a:t>Echo</a:t>
          </a:r>
        </a:p>
      </dgm:t>
    </dgm:pt>
    <dgm:pt modelId="{DD2FAA61-9985-407B-BFEA-9F5A9D13B3F4}" type="parTrans" cxnId="{98C8C1C7-DF32-43C1-97CE-F97EDCBDD0D1}">
      <dgm:prSet/>
      <dgm:spPr/>
      <dgm:t>
        <a:bodyPr/>
        <a:lstStyle/>
        <a:p>
          <a:endParaRPr lang="en-US"/>
        </a:p>
      </dgm:t>
    </dgm:pt>
    <dgm:pt modelId="{B8905009-52EC-4257-80D3-8953C0C7E253}" type="sibTrans" cxnId="{98C8C1C7-DF32-43C1-97CE-F97EDCBDD0D1}">
      <dgm:prSet/>
      <dgm:spPr/>
      <dgm:t>
        <a:bodyPr/>
        <a:lstStyle/>
        <a:p>
          <a:endParaRPr lang="en-US"/>
        </a:p>
      </dgm:t>
    </dgm:pt>
    <dgm:pt modelId="{92376044-A917-42F9-9ECA-D765B93A7AE0}">
      <dgm:prSet phldrT="[Text]"/>
      <dgm:spPr/>
      <dgm:t>
        <a:bodyPr/>
        <a:lstStyle/>
        <a:p>
          <a:r>
            <a:rPr lang="en-US" dirty="0"/>
            <a:t>Tremolo</a:t>
          </a:r>
        </a:p>
      </dgm:t>
    </dgm:pt>
    <dgm:pt modelId="{53D2236D-503E-4A82-A814-1DC8869AE19A}" type="parTrans" cxnId="{88ADA0A1-9501-4EA1-B3B0-42D1F3919EBF}">
      <dgm:prSet/>
      <dgm:spPr/>
      <dgm:t>
        <a:bodyPr/>
        <a:lstStyle/>
        <a:p>
          <a:endParaRPr lang="en-US"/>
        </a:p>
      </dgm:t>
    </dgm:pt>
    <dgm:pt modelId="{D9822BC8-8132-46DF-9B2E-7CD105885EB8}" type="sibTrans" cxnId="{88ADA0A1-9501-4EA1-B3B0-42D1F3919EBF}">
      <dgm:prSet/>
      <dgm:spPr/>
      <dgm:t>
        <a:bodyPr/>
        <a:lstStyle/>
        <a:p>
          <a:endParaRPr lang="en-US"/>
        </a:p>
      </dgm:t>
    </dgm:pt>
    <dgm:pt modelId="{8DA7A664-FEFC-442E-9E37-C5F772564A46}">
      <dgm:prSet phldrT="[Text]"/>
      <dgm:spPr/>
      <dgm:t>
        <a:bodyPr/>
        <a:lstStyle/>
        <a:p>
          <a:r>
            <a:rPr lang="en-US" dirty="0"/>
            <a:t>Chorus</a:t>
          </a:r>
        </a:p>
      </dgm:t>
    </dgm:pt>
    <dgm:pt modelId="{910BBE83-9D27-407B-A6AB-C0145654DEAB}" type="parTrans" cxnId="{22145916-84F1-499F-B3D7-8EB98410A2CA}">
      <dgm:prSet/>
      <dgm:spPr/>
      <dgm:t>
        <a:bodyPr/>
        <a:lstStyle/>
        <a:p>
          <a:endParaRPr lang="en-US"/>
        </a:p>
      </dgm:t>
    </dgm:pt>
    <dgm:pt modelId="{52879546-CFFF-4D6C-94C0-907A7D8A6A12}" type="sibTrans" cxnId="{22145916-84F1-499F-B3D7-8EB98410A2CA}">
      <dgm:prSet/>
      <dgm:spPr/>
      <dgm:t>
        <a:bodyPr/>
        <a:lstStyle/>
        <a:p>
          <a:endParaRPr lang="en-US"/>
        </a:p>
      </dgm:t>
    </dgm:pt>
    <dgm:pt modelId="{382FF77E-D10C-4512-B9F9-EE7FEAE53016}">
      <dgm:prSet phldrT="[Text]"/>
      <dgm:spPr/>
      <dgm:t>
        <a:bodyPr/>
        <a:lstStyle/>
        <a:p>
          <a:r>
            <a:rPr lang="en-US" dirty="0" err="1"/>
            <a:t>Slapback</a:t>
          </a:r>
          <a:endParaRPr lang="en-US" dirty="0"/>
        </a:p>
      </dgm:t>
    </dgm:pt>
    <dgm:pt modelId="{7A17D2CC-33BB-47A7-A5DB-63A4ED2C232D}" type="parTrans" cxnId="{8B28BC4A-4E58-4CCC-ABA0-167902BD75AA}">
      <dgm:prSet/>
      <dgm:spPr/>
      <dgm:t>
        <a:bodyPr/>
        <a:lstStyle/>
        <a:p>
          <a:endParaRPr lang="en-US"/>
        </a:p>
      </dgm:t>
    </dgm:pt>
    <dgm:pt modelId="{3999A05F-B74A-4533-8A68-4A811AA89BC9}" type="sibTrans" cxnId="{8B28BC4A-4E58-4CCC-ABA0-167902BD75AA}">
      <dgm:prSet/>
      <dgm:spPr/>
      <dgm:t>
        <a:bodyPr/>
        <a:lstStyle/>
        <a:p>
          <a:endParaRPr lang="en-US"/>
        </a:p>
      </dgm:t>
    </dgm:pt>
    <dgm:pt modelId="{A3516150-AAA3-4A0E-ACED-6D38C898E265}">
      <dgm:prSet phldrT="[Text]"/>
      <dgm:spPr/>
      <dgm:t>
        <a:bodyPr/>
        <a:lstStyle/>
        <a:p>
          <a:r>
            <a:rPr lang="en-US" dirty="0"/>
            <a:t>Panning</a:t>
          </a:r>
        </a:p>
      </dgm:t>
    </dgm:pt>
    <dgm:pt modelId="{C5242D47-8292-4D90-ACB5-9EC136AF0ECD}" type="parTrans" cxnId="{716CB5AE-396C-4BB4-B651-80A4C9A7EAE4}">
      <dgm:prSet/>
      <dgm:spPr/>
      <dgm:t>
        <a:bodyPr/>
        <a:lstStyle/>
        <a:p>
          <a:endParaRPr lang="en-US"/>
        </a:p>
      </dgm:t>
    </dgm:pt>
    <dgm:pt modelId="{CBC6BBAD-6A64-4490-A220-FF9894C8377A}" type="sibTrans" cxnId="{716CB5AE-396C-4BB4-B651-80A4C9A7EAE4}">
      <dgm:prSet/>
      <dgm:spPr/>
      <dgm:t>
        <a:bodyPr/>
        <a:lstStyle/>
        <a:p>
          <a:endParaRPr lang="en-US"/>
        </a:p>
      </dgm:t>
    </dgm:pt>
    <dgm:pt modelId="{FC7F264A-14D8-437E-B957-95D68650D646}" type="pres">
      <dgm:prSet presAssocID="{1620E79C-4E0B-4155-95F8-91CA51AAA797}" presName="cycle" presStyleCnt="0">
        <dgm:presLayoutVars>
          <dgm:dir/>
          <dgm:resizeHandles val="exact"/>
        </dgm:presLayoutVars>
      </dgm:prSet>
      <dgm:spPr/>
    </dgm:pt>
    <dgm:pt modelId="{35FDD744-59E6-4378-A448-BED64D10FA78}" type="pres">
      <dgm:prSet presAssocID="{1E13F92B-1DE2-41DD-9182-D914C533C8F8}" presName="node" presStyleLbl="node1" presStyleIdx="0" presStyleCnt="5">
        <dgm:presLayoutVars>
          <dgm:bulletEnabled val="1"/>
        </dgm:presLayoutVars>
      </dgm:prSet>
      <dgm:spPr/>
    </dgm:pt>
    <dgm:pt modelId="{C3F85007-2680-4748-874F-CAFCC2FBE912}" type="pres">
      <dgm:prSet presAssocID="{B8905009-52EC-4257-80D3-8953C0C7E253}" presName="sibTrans" presStyleLbl="sibTrans2D1" presStyleIdx="0" presStyleCnt="5"/>
      <dgm:spPr/>
    </dgm:pt>
    <dgm:pt modelId="{2FE242A0-98BE-44D1-98E5-48B540BBED7B}" type="pres">
      <dgm:prSet presAssocID="{B8905009-52EC-4257-80D3-8953C0C7E253}" presName="connectorText" presStyleLbl="sibTrans2D1" presStyleIdx="0" presStyleCnt="5"/>
      <dgm:spPr/>
    </dgm:pt>
    <dgm:pt modelId="{19BDFE4B-14C9-411E-A5A2-49A02CDB8348}" type="pres">
      <dgm:prSet presAssocID="{92376044-A917-42F9-9ECA-D765B93A7AE0}" presName="node" presStyleLbl="node1" presStyleIdx="1" presStyleCnt="5">
        <dgm:presLayoutVars>
          <dgm:bulletEnabled val="1"/>
        </dgm:presLayoutVars>
      </dgm:prSet>
      <dgm:spPr/>
    </dgm:pt>
    <dgm:pt modelId="{8D178D9D-813E-4A58-B9AA-F401B86B8C85}" type="pres">
      <dgm:prSet presAssocID="{D9822BC8-8132-46DF-9B2E-7CD105885EB8}" presName="sibTrans" presStyleLbl="sibTrans2D1" presStyleIdx="1" presStyleCnt="5"/>
      <dgm:spPr/>
    </dgm:pt>
    <dgm:pt modelId="{B081B3DA-7FB0-4BB7-A093-6ECE8D74DC53}" type="pres">
      <dgm:prSet presAssocID="{D9822BC8-8132-46DF-9B2E-7CD105885EB8}" presName="connectorText" presStyleLbl="sibTrans2D1" presStyleIdx="1" presStyleCnt="5"/>
      <dgm:spPr/>
    </dgm:pt>
    <dgm:pt modelId="{B08D3EEF-D283-432B-867E-EAE8436CAC6E}" type="pres">
      <dgm:prSet presAssocID="{8DA7A664-FEFC-442E-9E37-C5F772564A46}" presName="node" presStyleLbl="node1" presStyleIdx="2" presStyleCnt="5">
        <dgm:presLayoutVars>
          <dgm:bulletEnabled val="1"/>
        </dgm:presLayoutVars>
      </dgm:prSet>
      <dgm:spPr/>
    </dgm:pt>
    <dgm:pt modelId="{49FCA50B-86E6-470D-B307-65B3179E9AA9}" type="pres">
      <dgm:prSet presAssocID="{52879546-CFFF-4D6C-94C0-907A7D8A6A12}" presName="sibTrans" presStyleLbl="sibTrans2D1" presStyleIdx="2" presStyleCnt="5"/>
      <dgm:spPr/>
    </dgm:pt>
    <dgm:pt modelId="{A66CA1E0-3296-4462-A1CC-0421CD3B9A34}" type="pres">
      <dgm:prSet presAssocID="{52879546-CFFF-4D6C-94C0-907A7D8A6A12}" presName="connectorText" presStyleLbl="sibTrans2D1" presStyleIdx="2" presStyleCnt="5"/>
      <dgm:spPr/>
    </dgm:pt>
    <dgm:pt modelId="{0C7D34D7-4839-4E33-BE08-0784560960A3}" type="pres">
      <dgm:prSet presAssocID="{382FF77E-D10C-4512-B9F9-EE7FEAE53016}" presName="node" presStyleLbl="node1" presStyleIdx="3" presStyleCnt="5">
        <dgm:presLayoutVars>
          <dgm:bulletEnabled val="1"/>
        </dgm:presLayoutVars>
      </dgm:prSet>
      <dgm:spPr/>
    </dgm:pt>
    <dgm:pt modelId="{479024B1-E675-472C-8123-96880588E6D7}" type="pres">
      <dgm:prSet presAssocID="{3999A05F-B74A-4533-8A68-4A811AA89BC9}" presName="sibTrans" presStyleLbl="sibTrans2D1" presStyleIdx="3" presStyleCnt="5"/>
      <dgm:spPr/>
    </dgm:pt>
    <dgm:pt modelId="{5EDD21B3-18F2-47A0-9EDE-13DBFF8A5D49}" type="pres">
      <dgm:prSet presAssocID="{3999A05F-B74A-4533-8A68-4A811AA89BC9}" presName="connectorText" presStyleLbl="sibTrans2D1" presStyleIdx="3" presStyleCnt="5"/>
      <dgm:spPr/>
    </dgm:pt>
    <dgm:pt modelId="{06FBF4E2-16F9-4DC2-B2A7-35510DF67050}" type="pres">
      <dgm:prSet presAssocID="{A3516150-AAA3-4A0E-ACED-6D38C898E265}" presName="node" presStyleLbl="node1" presStyleIdx="4" presStyleCnt="5">
        <dgm:presLayoutVars>
          <dgm:bulletEnabled val="1"/>
        </dgm:presLayoutVars>
      </dgm:prSet>
      <dgm:spPr/>
    </dgm:pt>
    <dgm:pt modelId="{E8B6BDED-7559-4F8F-92A3-A06FBEFA0E71}" type="pres">
      <dgm:prSet presAssocID="{CBC6BBAD-6A64-4490-A220-FF9894C8377A}" presName="sibTrans" presStyleLbl="sibTrans2D1" presStyleIdx="4" presStyleCnt="5"/>
      <dgm:spPr/>
    </dgm:pt>
    <dgm:pt modelId="{67FEAB96-7709-4077-A48B-D9E6907F73C8}" type="pres">
      <dgm:prSet presAssocID="{CBC6BBAD-6A64-4490-A220-FF9894C8377A}" presName="connectorText" presStyleLbl="sibTrans2D1" presStyleIdx="4" presStyleCnt="5"/>
      <dgm:spPr/>
    </dgm:pt>
  </dgm:ptLst>
  <dgm:cxnLst>
    <dgm:cxn modelId="{23778A09-9A69-468C-B079-CA5A24F5F204}" type="presOf" srcId="{3999A05F-B74A-4533-8A68-4A811AA89BC9}" destId="{479024B1-E675-472C-8123-96880588E6D7}" srcOrd="0" destOrd="0" presId="urn:microsoft.com/office/officeart/2005/8/layout/cycle2"/>
    <dgm:cxn modelId="{22145916-84F1-499F-B3D7-8EB98410A2CA}" srcId="{1620E79C-4E0B-4155-95F8-91CA51AAA797}" destId="{8DA7A664-FEFC-442E-9E37-C5F772564A46}" srcOrd="2" destOrd="0" parTransId="{910BBE83-9D27-407B-A6AB-C0145654DEAB}" sibTransId="{52879546-CFFF-4D6C-94C0-907A7D8A6A12}"/>
    <dgm:cxn modelId="{93E7F326-48D0-4220-A05B-5F6B4C6F0F7B}" type="presOf" srcId="{382FF77E-D10C-4512-B9F9-EE7FEAE53016}" destId="{0C7D34D7-4839-4E33-BE08-0784560960A3}" srcOrd="0" destOrd="0" presId="urn:microsoft.com/office/officeart/2005/8/layout/cycle2"/>
    <dgm:cxn modelId="{0D4A222E-69BC-4763-91E0-66F600A98553}" type="presOf" srcId="{CBC6BBAD-6A64-4490-A220-FF9894C8377A}" destId="{67FEAB96-7709-4077-A48B-D9E6907F73C8}" srcOrd="1" destOrd="0" presId="urn:microsoft.com/office/officeart/2005/8/layout/cycle2"/>
    <dgm:cxn modelId="{BBD2032F-17C7-483B-A14A-A4FE7F470899}" type="presOf" srcId="{8DA7A664-FEFC-442E-9E37-C5F772564A46}" destId="{B08D3EEF-D283-432B-867E-EAE8436CAC6E}" srcOrd="0" destOrd="0" presId="urn:microsoft.com/office/officeart/2005/8/layout/cycle2"/>
    <dgm:cxn modelId="{4EFF7443-A658-4DD2-858D-867BA3419C9D}" type="presOf" srcId="{1E13F92B-1DE2-41DD-9182-D914C533C8F8}" destId="{35FDD744-59E6-4378-A448-BED64D10FA78}" srcOrd="0" destOrd="0" presId="urn:microsoft.com/office/officeart/2005/8/layout/cycle2"/>
    <dgm:cxn modelId="{82834F64-6898-43BA-BE6E-8E6DD7F5E03B}" type="presOf" srcId="{D9822BC8-8132-46DF-9B2E-7CD105885EB8}" destId="{B081B3DA-7FB0-4BB7-A093-6ECE8D74DC53}" srcOrd="1" destOrd="0" presId="urn:microsoft.com/office/officeart/2005/8/layout/cycle2"/>
    <dgm:cxn modelId="{BFDF4E47-F9FA-4CAF-A1D3-AB00C8F6610E}" type="presOf" srcId="{3999A05F-B74A-4533-8A68-4A811AA89BC9}" destId="{5EDD21B3-18F2-47A0-9EDE-13DBFF8A5D49}" srcOrd="1" destOrd="0" presId="urn:microsoft.com/office/officeart/2005/8/layout/cycle2"/>
    <dgm:cxn modelId="{27787E48-9E1B-4083-B0C8-C335CA61AD08}" type="presOf" srcId="{B8905009-52EC-4257-80D3-8953C0C7E253}" destId="{C3F85007-2680-4748-874F-CAFCC2FBE912}" srcOrd="0" destOrd="0" presId="urn:microsoft.com/office/officeart/2005/8/layout/cycle2"/>
    <dgm:cxn modelId="{8B28BC4A-4E58-4CCC-ABA0-167902BD75AA}" srcId="{1620E79C-4E0B-4155-95F8-91CA51AAA797}" destId="{382FF77E-D10C-4512-B9F9-EE7FEAE53016}" srcOrd="3" destOrd="0" parTransId="{7A17D2CC-33BB-47A7-A5DB-63A4ED2C232D}" sibTransId="{3999A05F-B74A-4533-8A68-4A811AA89BC9}"/>
    <dgm:cxn modelId="{71A94173-8271-4636-81CD-4E0B14E40960}" type="presOf" srcId="{B8905009-52EC-4257-80D3-8953C0C7E253}" destId="{2FE242A0-98BE-44D1-98E5-48B540BBED7B}" srcOrd="1" destOrd="0" presId="urn:microsoft.com/office/officeart/2005/8/layout/cycle2"/>
    <dgm:cxn modelId="{88ADA0A1-9501-4EA1-B3B0-42D1F3919EBF}" srcId="{1620E79C-4E0B-4155-95F8-91CA51AAA797}" destId="{92376044-A917-42F9-9ECA-D765B93A7AE0}" srcOrd="1" destOrd="0" parTransId="{53D2236D-503E-4A82-A814-1DC8869AE19A}" sibTransId="{D9822BC8-8132-46DF-9B2E-7CD105885EB8}"/>
    <dgm:cxn modelId="{40B255AC-4110-4296-9B2C-691BF540BB12}" type="presOf" srcId="{D9822BC8-8132-46DF-9B2E-7CD105885EB8}" destId="{8D178D9D-813E-4A58-B9AA-F401B86B8C85}" srcOrd="0" destOrd="0" presId="urn:microsoft.com/office/officeart/2005/8/layout/cycle2"/>
    <dgm:cxn modelId="{716CB5AE-396C-4BB4-B651-80A4C9A7EAE4}" srcId="{1620E79C-4E0B-4155-95F8-91CA51AAA797}" destId="{A3516150-AAA3-4A0E-ACED-6D38C898E265}" srcOrd="4" destOrd="0" parTransId="{C5242D47-8292-4D90-ACB5-9EC136AF0ECD}" sibTransId="{CBC6BBAD-6A64-4490-A220-FF9894C8377A}"/>
    <dgm:cxn modelId="{35B232B0-B0DC-4414-8633-A15C536CB0CE}" type="presOf" srcId="{1620E79C-4E0B-4155-95F8-91CA51AAA797}" destId="{FC7F264A-14D8-437E-B957-95D68650D646}" srcOrd="0" destOrd="0" presId="urn:microsoft.com/office/officeart/2005/8/layout/cycle2"/>
    <dgm:cxn modelId="{965219B2-47E9-4533-863A-127D47BA692A}" type="presOf" srcId="{92376044-A917-42F9-9ECA-D765B93A7AE0}" destId="{19BDFE4B-14C9-411E-A5A2-49A02CDB8348}" srcOrd="0" destOrd="0" presId="urn:microsoft.com/office/officeart/2005/8/layout/cycle2"/>
    <dgm:cxn modelId="{12CE38B8-79E7-4AA2-B67D-AD38FFDECB4E}" type="presOf" srcId="{CBC6BBAD-6A64-4490-A220-FF9894C8377A}" destId="{E8B6BDED-7559-4F8F-92A3-A06FBEFA0E71}" srcOrd="0" destOrd="0" presId="urn:microsoft.com/office/officeart/2005/8/layout/cycle2"/>
    <dgm:cxn modelId="{AF4BA8C7-2A53-454C-9ADD-326F717944C1}" type="presOf" srcId="{52879546-CFFF-4D6C-94C0-907A7D8A6A12}" destId="{49FCA50B-86E6-470D-B307-65B3179E9AA9}" srcOrd="0" destOrd="0" presId="urn:microsoft.com/office/officeart/2005/8/layout/cycle2"/>
    <dgm:cxn modelId="{98C8C1C7-DF32-43C1-97CE-F97EDCBDD0D1}" srcId="{1620E79C-4E0B-4155-95F8-91CA51AAA797}" destId="{1E13F92B-1DE2-41DD-9182-D914C533C8F8}" srcOrd="0" destOrd="0" parTransId="{DD2FAA61-9985-407B-BFEA-9F5A9D13B3F4}" sibTransId="{B8905009-52EC-4257-80D3-8953C0C7E253}"/>
    <dgm:cxn modelId="{BD4E11D9-5FB0-4052-838F-948C8F9364B6}" type="presOf" srcId="{52879546-CFFF-4D6C-94C0-907A7D8A6A12}" destId="{A66CA1E0-3296-4462-A1CC-0421CD3B9A34}" srcOrd="1" destOrd="0" presId="urn:microsoft.com/office/officeart/2005/8/layout/cycle2"/>
    <dgm:cxn modelId="{985C17E8-41A8-450D-88C2-66105DEEC614}" type="presOf" srcId="{A3516150-AAA3-4A0E-ACED-6D38C898E265}" destId="{06FBF4E2-16F9-4DC2-B2A7-35510DF67050}" srcOrd="0" destOrd="0" presId="urn:microsoft.com/office/officeart/2005/8/layout/cycle2"/>
    <dgm:cxn modelId="{27E2E9BF-0709-4137-88B9-A5D23191BF1C}" type="presParOf" srcId="{FC7F264A-14D8-437E-B957-95D68650D646}" destId="{35FDD744-59E6-4378-A448-BED64D10FA78}" srcOrd="0" destOrd="0" presId="urn:microsoft.com/office/officeart/2005/8/layout/cycle2"/>
    <dgm:cxn modelId="{9CBB408A-AB5B-41EB-946B-6A47D02D3EC7}" type="presParOf" srcId="{FC7F264A-14D8-437E-B957-95D68650D646}" destId="{C3F85007-2680-4748-874F-CAFCC2FBE912}" srcOrd="1" destOrd="0" presId="urn:microsoft.com/office/officeart/2005/8/layout/cycle2"/>
    <dgm:cxn modelId="{D7FD5EC9-B674-445C-993A-F381072BBFBA}" type="presParOf" srcId="{C3F85007-2680-4748-874F-CAFCC2FBE912}" destId="{2FE242A0-98BE-44D1-98E5-48B540BBED7B}" srcOrd="0" destOrd="0" presId="urn:microsoft.com/office/officeart/2005/8/layout/cycle2"/>
    <dgm:cxn modelId="{096ADD54-E8C2-40FB-BEFC-1F4AFB567CA8}" type="presParOf" srcId="{FC7F264A-14D8-437E-B957-95D68650D646}" destId="{19BDFE4B-14C9-411E-A5A2-49A02CDB8348}" srcOrd="2" destOrd="0" presId="urn:microsoft.com/office/officeart/2005/8/layout/cycle2"/>
    <dgm:cxn modelId="{5C071858-F0E8-4D65-BFD4-A02A6BE10950}" type="presParOf" srcId="{FC7F264A-14D8-437E-B957-95D68650D646}" destId="{8D178D9D-813E-4A58-B9AA-F401B86B8C85}" srcOrd="3" destOrd="0" presId="urn:microsoft.com/office/officeart/2005/8/layout/cycle2"/>
    <dgm:cxn modelId="{D23DA935-49E7-4BDC-B4FA-C67FACAB6213}" type="presParOf" srcId="{8D178D9D-813E-4A58-B9AA-F401B86B8C85}" destId="{B081B3DA-7FB0-4BB7-A093-6ECE8D74DC53}" srcOrd="0" destOrd="0" presId="urn:microsoft.com/office/officeart/2005/8/layout/cycle2"/>
    <dgm:cxn modelId="{73774658-5CCB-4E49-82BF-92F49AF11299}" type="presParOf" srcId="{FC7F264A-14D8-437E-B957-95D68650D646}" destId="{B08D3EEF-D283-432B-867E-EAE8436CAC6E}" srcOrd="4" destOrd="0" presId="urn:microsoft.com/office/officeart/2005/8/layout/cycle2"/>
    <dgm:cxn modelId="{ED3260FA-9A2C-4B19-9689-0BF1C2BC14AD}" type="presParOf" srcId="{FC7F264A-14D8-437E-B957-95D68650D646}" destId="{49FCA50B-86E6-470D-B307-65B3179E9AA9}" srcOrd="5" destOrd="0" presId="urn:microsoft.com/office/officeart/2005/8/layout/cycle2"/>
    <dgm:cxn modelId="{D2065545-2983-4110-B765-342CE4374A93}" type="presParOf" srcId="{49FCA50B-86E6-470D-B307-65B3179E9AA9}" destId="{A66CA1E0-3296-4462-A1CC-0421CD3B9A34}" srcOrd="0" destOrd="0" presId="urn:microsoft.com/office/officeart/2005/8/layout/cycle2"/>
    <dgm:cxn modelId="{15836A04-EFA6-4D27-B88F-1A725691C151}" type="presParOf" srcId="{FC7F264A-14D8-437E-B957-95D68650D646}" destId="{0C7D34D7-4839-4E33-BE08-0784560960A3}" srcOrd="6" destOrd="0" presId="urn:microsoft.com/office/officeart/2005/8/layout/cycle2"/>
    <dgm:cxn modelId="{8E5A839F-AB4D-46A0-9018-AA09FE4D4E22}" type="presParOf" srcId="{FC7F264A-14D8-437E-B957-95D68650D646}" destId="{479024B1-E675-472C-8123-96880588E6D7}" srcOrd="7" destOrd="0" presId="urn:microsoft.com/office/officeart/2005/8/layout/cycle2"/>
    <dgm:cxn modelId="{B1720E93-7BB7-49DE-8910-A74481E80BF5}" type="presParOf" srcId="{479024B1-E675-472C-8123-96880588E6D7}" destId="{5EDD21B3-18F2-47A0-9EDE-13DBFF8A5D49}" srcOrd="0" destOrd="0" presId="urn:microsoft.com/office/officeart/2005/8/layout/cycle2"/>
    <dgm:cxn modelId="{13D069A3-9495-43B9-BB31-34C69D6E5646}" type="presParOf" srcId="{FC7F264A-14D8-437E-B957-95D68650D646}" destId="{06FBF4E2-16F9-4DC2-B2A7-35510DF67050}" srcOrd="8" destOrd="0" presId="urn:microsoft.com/office/officeart/2005/8/layout/cycle2"/>
    <dgm:cxn modelId="{8512790C-7503-4DA5-8810-B7849248D304}" type="presParOf" srcId="{FC7F264A-14D8-437E-B957-95D68650D646}" destId="{E8B6BDED-7559-4F8F-92A3-A06FBEFA0E71}" srcOrd="9" destOrd="0" presId="urn:microsoft.com/office/officeart/2005/8/layout/cycle2"/>
    <dgm:cxn modelId="{60DD57A5-7EDD-46F2-AFD8-E5D848ACCE3E}" type="presParOf" srcId="{E8B6BDED-7559-4F8F-92A3-A06FBEFA0E71}" destId="{67FEAB96-7709-4077-A48B-D9E6907F73C8}"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DD744-59E6-4378-A448-BED64D10FA78}">
      <dsp:nvSpPr>
        <dsp:cNvPr id="0" name=""/>
        <dsp:cNvSpPr/>
      </dsp:nvSpPr>
      <dsp:spPr>
        <a:xfrm>
          <a:off x="1331507" y="371"/>
          <a:ext cx="903927" cy="903927"/>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Echo</a:t>
          </a:r>
        </a:p>
      </dsp:txBody>
      <dsp:txXfrm>
        <a:off x="1463884" y="132748"/>
        <a:ext cx="639173" cy="639173"/>
      </dsp:txXfrm>
    </dsp:sp>
    <dsp:sp modelId="{C3F85007-2680-4748-874F-CAFCC2FBE912}">
      <dsp:nvSpPr>
        <dsp:cNvPr id="0" name=""/>
        <dsp:cNvSpPr/>
      </dsp:nvSpPr>
      <dsp:spPr>
        <a:xfrm rot="2160000">
          <a:off x="2207151" y="695343"/>
          <a:ext cx="241482" cy="305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214069" y="735067"/>
        <a:ext cx="169037" cy="183045"/>
      </dsp:txXfrm>
    </dsp:sp>
    <dsp:sp modelId="{19BDFE4B-14C9-411E-A5A2-49A02CDB8348}">
      <dsp:nvSpPr>
        <dsp:cNvPr id="0" name=""/>
        <dsp:cNvSpPr/>
      </dsp:nvSpPr>
      <dsp:spPr>
        <a:xfrm>
          <a:off x="2431410" y="799497"/>
          <a:ext cx="903927" cy="903927"/>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Tremolo</a:t>
          </a:r>
        </a:p>
      </dsp:txBody>
      <dsp:txXfrm>
        <a:off x="2563787" y="931874"/>
        <a:ext cx="639173" cy="639173"/>
      </dsp:txXfrm>
    </dsp:sp>
    <dsp:sp modelId="{8D178D9D-813E-4A58-B9AA-F401B86B8C85}">
      <dsp:nvSpPr>
        <dsp:cNvPr id="0" name=""/>
        <dsp:cNvSpPr/>
      </dsp:nvSpPr>
      <dsp:spPr>
        <a:xfrm rot="6480000">
          <a:off x="2554681" y="1738930"/>
          <a:ext cx="241482" cy="305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602097" y="1765495"/>
        <a:ext cx="169037" cy="183045"/>
      </dsp:txXfrm>
    </dsp:sp>
    <dsp:sp modelId="{B08D3EEF-D283-432B-867E-EAE8436CAC6E}">
      <dsp:nvSpPr>
        <dsp:cNvPr id="0" name=""/>
        <dsp:cNvSpPr/>
      </dsp:nvSpPr>
      <dsp:spPr>
        <a:xfrm>
          <a:off x="2011284" y="2092511"/>
          <a:ext cx="903927" cy="903927"/>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Chorus</a:t>
          </a:r>
        </a:p>
      </dsp:txBody>
      <dsp:txXfrm>
        <a:off x="2143661" y="2224888"/>
        <a:ext cx="639173" cy="639173"/>
      </dsp:txXfrm>
    </dsp:sp>
    <dsp:sp modelId="{49FCA50B-86E6-470D-B307-65B3179E9AA9}">
      <dsp:nvSpPr>
        <dsp:cNvPr id="0" name=""/>
        <dsp:cNvSpPr/>
      </dsp:nvSpPr>
      <dsp:spPr>
        <a:xfrm rot="10800000">
          <a:off x="1669564" y="2391936"/>
          <a:ext cx="241482" cy="305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742009" y="2452951"/>
        <a:ext cx="169037" cy="183045"/>
      </dsp:txXfrm>
    </dsp:sp>
    <dsp:sp modelId="{0C7D34D7-4839-4E33-BE08-0784560960A3}">
      <dsp:nvSpPr>
        <dsp:cNvPr id="0" name=""/>
        <dsp:cNvSpPr/>
      </dsp:nvSpPr>
      <dsp:spPr>
        <a:xfrm>
          <a:off x="651730" y="2092511"/>
          <a:ext cx="903927" cy="903927"/>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t>Slapback</a:t>
          </a:r>
          <a:endParaRPr lang="en-US" sz="1200" kern="1200" dirty="0"/>
        </a:p>
      </dsp:txBody>
      <dsp:txXfrm>
        <a:off x="784107" y="2224888"/>
        <a:ext cx="639173" cy="639173"/>
      </dsp:txXfrm>
    </dsp:sp>
    <dsp:sp modelId="{479024B1-E675-472C-8123-96880588E6D7}">
      <dsp:nvSpPr>
        <dsp:cNvPr id="0" name=""/>
        <dsp:cNvSpPr/>
      </dsp:nvSpPr>
      <dsp:spPr>
        <a:xfrm rot="15120000">
          <a:off x="775001" y="1751930"/>
          <a:ext cx="241482" cy="305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822417" y="1847395"/>
        <a:ext cx="169037" cy="183045"/>
      </dsp:txXfrm>
    </dsp:sp>
    <dsp:sp modelId="{06FBF4E2-16F9-4DC2-B2A7-35510DF67050}">
      <dsp:nvSpPr>
        <dsp:cNvPr id="0" name=""/>
        <dsp:cNvSpPr/>
      </dsp:nvSpPr>
      <dsp:spPr>
        <a:xfrm>
          <a:off x="231604" y="799497"/>
          <a:ext cx="903927" cy="903927"/>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Panning</a:t>
          </a:r>
        </a:p>
      </dsp:txBody>
      <dsp:txXfrm>
        <a:off x="363981" y="931874"/>
        <a:ext cx="639173" cy="639173"/>
      </dsp:txXfrm>
    </dsp:sp>
    <dsp:sp modelId="{E8B6BDED-7559-4F8F-92A3-A06FBEFA0E71}">
      <dsp:nvSpPr>
        <dsp:cNvPr id="0" name=""/>
        <dsp:cNvSpPr/>
      </dsp:nvSpPr>
      <dsp:spPr>
        <a:xfrm rot="19440000">
          <a:off x="1107249" y="703377"/>
          <a:ext cx="241482" cy="305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114167" y="785683"/>
        <a:ext cx="169037" cy="18304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5"/>
            <a:ext cx="7766936" cy="1096899"/>
          </a:xfrm>
        </p:spPr>
        <p:txBody>
          <a:bodyPr anchor="t"/>
          <a:lstStyle>
            <a:lvl1pPr marL="0" indent="0" algn="r">
              <a:buNone/>
              <a:defRPr>
                <a:solidFill>
                  <a:schemeClr val="tx1">
                    <a:lumMod val="50000"/>
                    <a:lumOff val="5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1"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sz="1800"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1"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4" y="609601"/>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1"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9"/>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5"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69" y="2160590"/>
            <a:ext cx="4184035"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6" y="2160983"/>
            <a:ext cx="4185623"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75746" y="2737247"/>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9"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5088385" y="2737247"/>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2" y="514926"/>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5" y="2777069"/>
            <a:ext cx="3854528" cy="2584449"/>
          </a:xfrm>
        </p:spPr>
        <p:txBody>
          <a:bodyPr>
            <a:normAutofit/>
          </a:bodyPr>
          <a:lstStyle>
            <a:lvl1pPr marL="0" indent="0">
              <a:buNone/>
              <a:defRPr sz="1400"/>
            </a:lvl1pPr>
            <a:lvl2pPr marL="457051" indent="0">
              <a:buNone/>
              <a:defRPr sz="1400"/>
            </a:lvl2pPr>
            <a:lvl3pPr marL="914104" indent="0">
              <a:buNone/>
              <a:defRPr sz="1200"/>
            </a:lvl3pPr>
            <a:lvl4pPr marL="1371155" indent="0">
              <a:buNone/>
              <a:defRPr sz="1000"/>
            </a:lvl4pPr>
            <a:lvl5pPr marL="1828205" indent="0">
              <a:buNone/>
              <a:defRPr sz="1000"/>
            </a:lvl5pPr>
            <a:lvl6pPr marL="2285258" indent="0">
              <a:buNone/>
              <a:defRPr sz="1000"/>
            </a:lvl6pPr>
            <a:lvl7pPr marL="2742309" indent="0">
              <a:buNone/>
              <a:defRPr sz="1000"/>
            </a:lvl7pPr>
            <a:lvl8pPr marL="3199360" indent="0">
              <a:buNone/>
              <a:defRPr sz="1000"/>
            </a:lvl8pPr>
            <a:lvl9pPr marL="3656411"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5" y="609600"/>
            <a:ext cx="8596668" cy="3845718"/>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5" y="5367338"/>
            <a:ext cx="8596667" cy="674024"/>
          </a:xfrm>
        </p:spPr>
        <p:txBody>
          <a:bodyPr>
            <a:normAutofit/>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5"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5" y="2160590"/>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4"/>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12/9/2022</a:t>
            </a:fld>
            <a:endParaRPr lang="en-US" dirty="0"/>
          </a:p>
        </p:txBody>
      </p:sp>
      <p:sp>
        <p:nvSpPr>
          <p:cNvPr id="5" name="Footer Placeholder 4"/>
          <p:cNvSpPr>
            <a:spLocks noGrp="1"/>
          </p:cNvSpPr>
          <p:nvPr>
            <p:ph type="ftr" sz="quarter" idx="3"/>
          </p:nvPr>
        </p:nvSpPr>
        <p:spPr>
          <a:xfrm>
            <a:off x="677335" y="6041364"/>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4" y="6041364"/>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189"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32" indent="-285744" algn="l" defTabSz="457189"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971" indent="-228594" algn="l" defTabSz="457189"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160"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349"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indiana-my.sharepoint.com/:v:/r/personal/avmane_iu_edu/Documents/DSP%20Project%20FINAL/Videos/www_screencapture_com_2022-12-5_12_17.mp4.mp4?csf=1&amp;web=1&amp;e=vgCzT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hyperlink" Target="https://indiana-my.sharepoint.com/:v:/r/personal/avmane_iu_edu/Documents/Results/Code%20Debug%20Capture.mp4?csf=1&amp;web=1&amp;e=5IseZ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diagramColors" Target="../diagrams/colors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1BED-DA9B-48B7-82D6-DF8910AA7BF1}"/>
              </a:ext>
            </a:extLst>
          </p:cNvPr>
          <p:cNvSpPr>
            <a:spLocks noGrp="1"/>
          </p:cNvSpPr>
          <p:nvPr>
            <p:ph type="ctrTitle"/>
          </p:nvPr>
        </p:nvSpPr>
        <p:spPr>
          <a:xfrm>
            <a:off x="4557587" y="2404531"/>
            <a:ext cx="7766936" cy="1646303"/>
          </a:xfrm>
        </p:spPr>
        <p:txBody>
          <a:bodyPr/>
          <a:lstStyle/>
          <a:p>
            <a:pPr algn="ctr">
              <a:lnSpc>
                <a:spcPct val="107000"/>
              </a:lnSpc>
              <a:spcBef>
                <a:spcPts val="0"/>
              </a:spcBef>
              <a:spcAft>
                <a:spcPts val="800"/>
              </a:spcAft>
            </a:pPr>
            <a:r>
              <a:rPr lang="en-US" sz="6000" b="1" dirty="0">
                <a:solidFill>
                  <a:srgbClr val="000000"/>
                </a:solidFill>
                <a:latin typeface="Times New Roman" panose="02020603050405020304" pitchFamily="18" charset="0"/>
                <a:ea typeface="Times New Roman" panose="02020603050405020304" pitchFamily="18" charset="0"/>
                <a:cs typeface="Kartika" panose="02020503030404060203" pitchFamily="18" charset="0"/>
              </a:rPr>
              <a:t>Audio Effects Generator</a:t>
            </a:r>
            <a:endParaRPr lang="en-US" sz="6000" dirty="0">
              <a:latin typeface="Calibri" panose="020F0502020204030204" pitchFamily="34" charset="0"/>
              <a:ea typeface="Calibri" panose="020F0502020204030204" pitchFamily="34" charset="0"/>
              <a:cs typeface="Kartika" panose="02020503030404060203" pitchFamily="18" charset="0"/>
            </a:endParaRPr>
          </a:p>
        </p:txBody>
      </p:sp>
      <p:sp>
        <p:nvSpPr>
          <p:cNvPr id="3" name="Subtitle 2">
            <a:extLst>
              <a:ext uri="{FF2B5EF4-FFF2-40B4-BE49-F238E27FC236}">
                <a16:creationId xmlns:a16="http://schemas.microsoft.com/office/drawing/2014/main" id="{6B5D99B4-F3A1-46FC-BE49-7ED1F952230D}"/>
              </a:ext>
            </a:extLst>
          </p:cNvPr>
          <p:cNvSpPr>
            <a:spLocks noGrp="1"/>
          </p:cNvSpPr>
          <p:nvPr>
            <p:ph type="subTitle" idx="1"/>
          </p:nvPr>
        </p:nvSpPr>
        <p:spPr>
          <a:xfrm>
            <a:off x="4133727" y="4768011"/>
            <a:ext cx="7766936" cy="1096899"/>
          </a:xfrm>
        </p:spPr>
        <p:txBody>
          <a:bodyPr>
            <a:normAutofit/>
          </a:bodyPr>
          <a:lstStyle/>
          <a:p>
            <a:pPr algn="ctr"/>
            <a:r>
              <a:rPr lang="en-US" b="1" dirty="0">
                <a:solidFill>
                  <a:srgbClr val="000000"/>
                </a:solidFill>
                <a:latin typeface="Times New Roman" panose="02020603050405020304" pitchFamily="18" charset="0"/>
                <a:ea typeface="Times New Roman" panose="02020603050405020304" pitchFamily="18" charset="0"/>
              </a:rPr>
              <a:t> </a:t>
            </a:r>
            <a:r>
              <a:rPr lang="en-US" sz="3200" b="1" dirty="0">
                <a:solidFill>
                  <a:srgbClr val="000000"/>
                </a:solidFill>
                <a:latin typeface="Times New Roman" panose="02020603050405020304" pitchFamily="18" charset="0"/>
                <a:ea typeface="Times New Roman" panose="02020603050405020304" pitchFamily="18" charset="0"/>
              </a:rPr>
              <a:t>Amit Singha</a:t>
            </a:r>
            <a:endParaRPr lang="en-US" sz="3200" b="1" dirty="0"/>
          </a:p>
        </p:txBody>
      </p:sp>
      <p:pic>
        <p:nvPicPr>
          <p:cNvPr id="4" name="Picture 3">
            <a:extLst>
              <a:ext uri="{FF2B5EF4-FFF2-40B4-BE49-F238E27FC236}">
                <a16:creationId xmlns:a16="http://schemas.microsoft.com/office/drawing/2014/main" id="{DF40856A-2042-4DE3-B226-02FA5747DAFB}"/>
              </a:ext>
            </a:extLst>
          </p:cNvPr>
          <p:cNvPicPr>
            <a:picLocks noChangeAspect="1"/>
          </p:cNvPicPr>
          <p:nvPr/>
        </p:nvPicPr>
        <p:blipFill>
          <a:blip r:embed="rId2"/>
          <a:stretch>
            <a:fillRect/>
          </a:stretch>
        </p:blipFill>
        <p:spPr>
          <a:xfrm>
            <a:off x="-369527" y="-415763"/>
            <a:ext cx="6791128" cy="6657537"/>
          </a:xfrm>
          <a:prstGeom prst="rect">
            <a:avLst/>
          </a:prstGeom>
          <a:effectLst>
            <a:softEdge rad="317500"/>
          </a:effectLst>
        </p:spPr>
      </p:pic>
    </p:spTree>
    <p:extLst>
      <p:ext uri="{BB962C8B-B14F-4D97-AF65-F5344CB8AC3E}">
        <p14:creationId xmlns:p14="http://schemas.microsoft.com/office/powerpoint/2010/main" val="2702785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EB96-F82E-BC2D-1183-6CB17EE760AA}"/>
              </a:ext>
            </a:extLst>
          </p:cNvPr>
          <p:cNvSpPr>
            <a:spLocks noGrp="1"/>
          </p:cNvSpPr>
          <p:nvPr>
            <p:ph type="title"/>
          </p:nvPr>
        </p:nvSpPr>
        <p:spPr/>
        <p:txBody>
          <a:bodyPr/>
          <a:lstStyle/>
          <a:p>
            <a:r>
              <a:rPr lang="en-US" dirty="0"/>
              <a:t>Hardware we used</a:t>
            </a:r>
          </a:p>
        </p:txBody>
      </p:sp>
      <p:graphicFrame>
        <p:nvGraphicFramePr>
          <p:cNvPr id="4" name="Table 4">
            <a:extLst>
              <a:ext uri="{FF2B5EF4-FFF2-40B4-BE49-F238E27FC236}">
                <a16:creationId xmlns:a16="http://schemas.microsoft.com/office/drawing/2014/main" id="{16EA0F91-B531-F1EB-E24D-97F4EDFD784F}"/>
              </a:ext>
            </a:extLst>
          </p:cNvPr>
          <p:cNvGraphicFramePr>
            <a:graphicFrameLocks noGrp="1"/>
          </p:cNvGraphicFramePr>
          <p:nvPr>
            <p:ph idx="1"/>
            <p:extLst>
              <p:ext uri="{D42A27DB-BD31-4B8C-83A1-F6EECF244321}">
                <p14:modId xmlns:p14="http://schemas.microsoft.com/office/powerpoint/2010/main" val="3651370181"/>
              </p:ext>
            </p:extLst>
          </p:nvPr>
        </p:nvGraphicFramePr>
        <p:xfrm>
          <a:off x="677863" y="2160588"/>
          <a:ext cx="8596312" cy="3523036"/>
        </p:xfrm>
        <a:graphic>
          <a:graphicData uri="http://schemas.openxmlformats.org/drawingml/2006/table">
            <a:tbl>
              <a:tblPr firstRow="1" bandRow="1">
                <a:tableStyleId>{5C22544A-7EE6-4342-B048-85BDC9FD1C3A}</a:tableStyleId>
              </a:tblPr>
              <a:tblGrid>
                <a:gridCol w="4315478">
                  <a:extLst>
                    <a:ext uri="{9D8B030D-6E8A-4147-A177-3AD203B41FA5}">
                      <a16:colId xmlns:a16="http://schemas.microsoft.com/office/drawing/2014/main" val="1745521759"/>
                    </a:ext>
                  </a:extLst>
                </a:gridCol>
                <a:gridCol w="4280834">
                  <a:extLst>
                    <a:ext uri="{9D8B030D-6E8A-4147-A177-3AD203B41FA5}">
                      <a16:colId xmlns:a16="http://schemas.microsoft.com/office/drawing/2014/main" val="1339570559"/>
                    </a:ext>
                  </a:extLst>
                </a:gridCol>
              </a:tblGrid>
              <a:tr h="352303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27924936"/>
                  </a:ext>
                </a:extLst>
              </a:tr>
            </a:tbl>
          </a:graphicData>
        </a:graphic>
      </p:graphicFrame>
      <p:pic>
        <p:nvPicPr>
          <p:cNvPr id="8" name="Picture 7">
            <a:extLst>
              <a:ext uri="{FF2B5EF4-FFF2-40B4-BE49-F238E27FC236}">
                <a16:creationId xmlns:a16="http://schemas.microsoft.com/office/drawing/2014/main" id="{1929A09B-FCE8-806E-DFB6-9FADD672077C}"/>
              </a:ext>
            </a:extLst>
          </p:cNvPr>
          <p:cNvPicPr>
            <a:picLocks noChangeAspect="1"/>
          </p:cNvPicPr>
          <p:nvPr/>
        </p:nvPicPr>
        <p:blipFill>
          <a:blip r:embed="rId2"/>
          <a:stretch>
            <a:fillRect/>
          </a:stretch>
        </p:blipFill>
        <p:spPr>
          <a:xfrm>
            <a:off x="605118" y="2160588"/>
            <a:ext cx="4388223" cy="3511883"/>
          </a:xfrm>
          <a:prstGeom prst="rect">
            <a:avLst/>
          </a:prstGeom>
        </p:spPr>
      </p:pic>
      <p:pic>
        <p:nvPicPr>
          <p:cNvPr id="10" name="Picture 9">
            <a:extLst>
              <a:ext uri="{FF2B5EF4-FFF2-40B4-BE49-F238E27FC236}">
                <a16:creationId xmlns:a16="http://schemas.microsoft.com/office/drawing/2014/main" id="{610E9FA9-E4EB-0687-57D1-D92A0E4517A2}"/>
              </a:ext>
            </a:extLst>
          </p:cNvPr>
          <p:cNvPicPr>
            <a:picLocks noChangeAspect="1"/>
          </p:cNvPicPr>
          <p:nvPr/>
        </p:nvPicPr>
        <p:blipFill>
          <a:blip r:embed="rId3"/>
          <a:stretch>
            <a:fillRect/>
          </a:stretch>
        </p:blipFill>
        <p:spPr>
          <a:xfrm>
            <a:off x="4903695" y="2160588"/>
            <a:ext cx="4370308" cy="3523036"/>
          </a:xfrm>
          <a:prstGeom prst="rect">
            <a:avLst/>
          </a:prstGeom>
        </p:spPr>
      </p:pic>
    </p:spTree>
    <p:extLst>
      <p:ext uri="{BB962C8B-B14F-4D97-AF65-F5344CB8AC3E}">
        <p14:creationId xmlns:p14="http://schemas.microsoft.com/office/powerpoint/2010/main" val="3548871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15B0-5530-F41C-FE50-156F459E93AB}"/>
              </a:ext>
            </a:extLst>
          </p:cNvPr>
          <p:cNvSpPr>
            <a:spLocks noGrp="1"/>
          </p:cNvSpPr>
          <p:nvPr>
            <p:ph type="title"/>
          </p:nvPr>
        </p:nvSpPr>
        <p:spPr/>
        <p:txBody>
          <a:bodyPr/>
          <a:lstStyle/>
          <a:p>
            <a:r>
              <a:rPr lang="en-US" dirty="0"/>
              <a:t>Our Model Architecture</a:t>
            </a:r>
          </a:p>
        </p:txBody>
      </p:sp>
      <p:pic>
        <p:nvPicPr>
          <p:cNvPr id="5" name="Content Placeholder 4">
            <a:extLst>
              <a:ext uri="{FF2B5EF4-FFF2-40B4-BE49-F238E27FC236}">
                <a16:creationId xmlns:a16="http://schemas.microsoft.com/office/drawing/2014/main" id="{3E46D871-E045-07DA-C7E1-4D49A357A4B2}"/>
              </a:ext>
            </a:extLst>
          </p:cNvPr>
          <p:cNvPicPr>
            <a:picLocks noGrp="1" noChangeAspect="1"/>
          </p:cNvPicPr>
          <p:nvPr>
            <p:ph idx="1"/>
          </p:nvPr>
        </p:nvPicPr>
        <p:blipFill>
          <a:blip r:embed="rId2">
            <a:grayscl/>
          </a:blip>
          <a:stretch>
            <a:fillRect/>
          </a:stretch>
        </p:blipFill>
        <p:spPr>
          <a:xfrm>
            <a:off x="1479176" y="1586754"/>
            <a:ext cx="7171765" cy="4661646"/>
          </a:xfrm>
        </p:spPr>
      </p:pic>
    </p:spTree>
    <p:extLst>
      <p:ext uri="{BB962C8B-B14F-4D97-AF65-F5344CB8AC3E}">
        <p14:creationId xmlns:p14="http://schemas.microsoft.com/office/powerpoint/2010/main" val="677809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1FEAE-33B6-6332-F4B9-638E06F6CE5C}"/>
              </a:ext>
            </a:extLst>
          </p:cNvPr>
          <p:cNvSpPr>
            <a:spLocks noGrp="1"/>
          </p:cNvSpPr>
          <p:nvPr>
            <p:ph type="title"/>
          </p:nvPr>
        </p:nvSpPr>
        <p:spPr/>
        <p:txBody>
          <a:bodyPr/>
          <a:lstStyle/>
          <a:p>
            <a:r>
              <a:rPr lang="en-US" dirty="0"/>
              <a:t>MATLAB Model Video</a:t>
            </a:r>
          </a:p>
        </p:txBody>
      </p:sp>
      <p:sp>
        <p:nvSpPr>
          <p:cNvPr id="7" name="Content Placeholder 6">
            <a:extLst>
              <a:ext uri="{FF2B5EF4-FFF2-40B4-BE49-F238E27FC236}">
                <a16:creationId xmlns:a16="http://schemas.microsoft.com/office/drawing/2014/main" id="{3016B7AA-9255-9F92-B1EE-B1D3B2D5CDDC}"/>
              </a:ext>
            </a:extLst>
          </p:cNvPr>
          <p:cNvSpPr>
            <a:spLocks noGrp="1"/>
          </p:cNvSpPr>
          <p:nvPr>
            <p:ph idx="1"/>
          </p:nvPr>
        </p:nvSpPr>
        <p:spPr/>
        <p:txBody>
          <a:bodyPr/>
          <a:lstStyle/>
          <a:p>
            <a:r>
              <a:rPr lang="en-US" dirty="0">
                <a:hlinkClick r:id="rId2"/>
              </a:rPr>
              <a:t>www_screencapture_com_2022-12-5_12_17.mp4.mp4</a:t>
            </a:r>
            <a:endParaRPr lang="en-US" dirty="0"/>
          </a:p>
        </p:txBody>
      </p:sp>
    </p:spTree>
    <p:extLst>
      <p:ext uri="{BB962C8B-B14F-4D97-AF65-F5344CB8AC3E}">
        <p14:creationId xmlns:p14="http://schemas.microsoft.com/office/powerpoint/2010/main" val="3069465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D264-54EE-D9A8-CDBE-8EA4FCC4C2E9}"/>
              </a:ext>
            </a:extLst>
          </p:cNvPr>
          <p:cNvSpPr>
            <a:spLocks noGrp="1"/>
          </p:cNvSpPr>
          <p:nvPr>
            <p:ph type="title"/>
          </p:nvPr>
        </p:nvSpPr>
        <p:spPr>
          <a:xfrm>
            <a:off x="592659" y="121692"/>
            <a:ext cx="8596668" cy="1320800"/>
          </a:xfrm>
        </p:spPr>
        <p:txBody>
          <a:bodyPr/>
          <a:lstStyle/>
          <a:p>
            <a:pPr algn="ctr"/>
            <a:r>
              <a:rPr lang="en-US" dirty="0"/>
              <a:t>Waveform</a:t>
            </a:r>
          </a:p>
        </p:txBody>
      </p:sp>
      <p:pic>
        <p:nvPicPr>
          <p:cNvPr id="5" name="Content Placeholder 4">
            <a:extLst>
              <a:ext uri="{FF2B5EF4-FFF2-40B4-BE49-F238E27FC236}">
                <a16:creationId xmlns:a16="http://schemas.microsoft.com/office/drawing/2014/main" id="{451352FC-957B-580A-DE20-B97FD2D50CF9}"/>
              </a:ext>
            </a:extLst>
          </p:cNvPr>
          <p:cNvPicPr>
            <a:picLocks noGrp="1" noChangeAspect="1"/>
          </p:cNvPicPr>
          <p:nvPr>
            <p:ph idx="1"/>
          </p:nvPr>
        </p:nvPicPr>
        <p:blipFill rotWithShape="1">
          <a:blip r:embed="rId2"/>
          <a:srcRect l="3826" t="42138" r="62718" b="48625"/>
          <a:stretch/>
        </p:blipFill>
        <p:spPr>
          <a:xfrm>
            <a:off x="658920" y="967773"/>
            <a:ext cx="3833991" cy="660400"/>
          </a:xfrm>
        </p:spPr>
      </p:pic>
      <p:pic>
        <p:nvPicPr>
          <p:cNvPr id="3" name="Content Placeholder 4">
            <a:extLst>
              <a:ext uri="{FF2B5EF4-FFF2-40B4-BE49-F238E27FC236}">
                <a16:creationId xmlns:a16="http://schemas.microsoft.com/office/drawing/2014/main" id="{C48EAC0F-A7D1-F368-1EF2-B58427006E49}"/>
              </a:ext>
            </a:extLst>
          </p:cNvPr>
          <p:cNvPicPr>
            <a:picLocks noChangeAspect="1"/>
          </p:cNvPicPr>
          <p:nvPr/>
        </p:nvPicPr>
        <p:blipFill rotWithShape="1">
          <a:blip r:embed="rId3"/>
          <a:srcRect l="3806" t="31266" r="53247" b="23690"/>
          <a:stretch/>
        </p:blipFill>
        <p:spPr>
          <a:xfrm>
            <a:off x="605741" y="1836570"/>
            <a:ext cx="3291840" cy="2159001"/>
          </a:xfrm>
          <a:prstGeom prst="rect">
            <a:avLst/>
          </a:prstGeom>
        </p:spPr>
      </p:pic>
      <p:pic>
        <p:nvPicPr>
          <p:cNvPr id="4" name="Content Placeholder 4">
            <a:extLst>
              <a:ext uri="{FF2B5EF4-FFF2-40B4-BE49-F238E27FC236}">
                <a16:creationId xmlns:a16="http://schemas.microsoft.com/office/drawing/2014/main" id="{04CA7847-8ABF-8909-90E6-4BFE4704A42A}"/>
              </a:ext>
            </a:extLst>
          </p:cNvPr>
          <p:cNvPicPr>
            <a:picLocks noChangeAspect="1"/>
          </p:cNvPicPr>
          <p:nvPr/>
        </p:nvPicPr>
        <p:blipFill rotWithShape="1">
          <a:blip r:embed="rId4"/>
          <a:srcRect l="4837" t="25889" r="46945" b="17026"/>
          <a:stretch/>
        </p:blipFill>
        <p:spPr>
          <a:xfrm>
            <a:off x="4060485" y="1820005"/>
            <a:ext cx="3179552" cy="2159001"/>
          </a:xfrm>
          <a:prstGeom prst="rect">
            <a:avLst/>
          </a:prstGeom>
        </p:spPr>
      </p:pic>
      <p:sp>
        <p:nvSpPr>
          <p:cNvPr id="6" name="TextBox 5">
            <a:extLst>
              <a:ext uri="{FF2B5EF4-FFF2-40B4-BE49-F238E27FC236}">
                <a16:creationId xmlns:a16="http://schemas.microsoft.com/office/drawing/2014/main" id="{2BD2EB98-7CF0-08A9-EEC0-5712947C7870}"/>
              </a:ext>
            </a:extLst>
          </p:cNvPr>
          <p:cNvSpPr txBox="1"/>
          <p:nvPr/>
        </p:nvSpPr>
        <p:spPr>
          <a:xfrm>
            <a:off x="4664765" y="1258841"/>
            <a:ext cx="1855304" cy="369332"/>
          </a:xfrm>
          <a:prstGeom prst="rect">
            <a:avLst/>
          </a:prstGeom>
          <a:noFill/>
        </p:spPr>
        <p:txBody>
          <a:bodyPr wrap="square" rtlCol="0">
            <a:spAutoFit/>
          </a:bodyPr>
          <a:lstStyle/>
          <a:p>
            <a:r>
              <a:rPr lang="en-US" dirty="0"/>
              <a:t>Original Wave </a:t>
            </a:r>
          </a:p>
        </p:txBody>
      </p:sp>
      <p:sp>
        <p:nvSpPr>
          <p:cNvPr id="7" name="TextBox 6">
            <a:extLst>
              <a:ext uri="{FF2B5EF4-FFF2-40B4-BE49-F238E27FC236}">
                <a16:creationId xmlns:a16="http://schemas.microsoft.com/office/drawing/2014/main" id="{601BBC92-4069-398F-5B34-2E3F3282704E}"/>
              </a:ext>
            </a:extLst>
          </p:cNvPr>
          <p:cNvSpPr txBox="1"/>
          <p:nvPr/>
        </p:nvSpPr>
        <p:spPr>
          <a:xfrm>
            <a:off x="592659" y="3943376"/>
            <a:ext cx="2609204" cy="369332"/>
          </a:xfrm>
          <a:prstGeom prst="rect">
            <a:avLst/>
          </a:prstGeom>
          <a:noFill/>
        </p:spPr>
        <p:txBody>
          <a:bodyPr wrap="square" rtlCol="0">
            <a:spAutoFit/>
          </a:bodyPr>
          <a:lstStyle/>
          <a:p>
            <a:r>
              <a:rPr lang="en-US" dirty="0"/>
              <a:t>Without Noise</a:t>
            </a:r>
          </a:p>
        </p:txBody>
      </p:sp>
      <p:sp>
        <p:nvSpPr>
          <p:cNvPr id="8" name="TextBox 7">
            <a:extLst>
              <a:ext uri="{FF2B5EF4-FFF2-40B4-BE49-F238E27FC236}">
                <a16:creationId xmlns:a16="http://schemas.microsoft.com/office/drawing/2014/main" id="{EC4C46DE-0DED-799D-4E50-06880D7CC831}"/>
              </a:ext>
            </a:extLst>
          </p:cNvPr>
          <p:cNvSpPr txBox="1"/>
          <p:nvPr/>
        </p:nvSpPr>
        <p:spPr>
          <a:xfrm>
            <a:off x="4059984" y="3924496"/>
            <a:ext cx="2609204" cy="369332"/>
          </a:xfrm>
          <a:prstGeom prst="rect">
            <a:avLst/>
          </a:prstGeom>
          <a:noFill/>
        </p:spPr>
        <p:txBody>
          <a:bodyPr wrap="square" rtlCol="0">
            <a:spAutoFit/>
          </a:bodyPr>
          <a:lstStyle/>
          <a:p>
            <a:r>
              <a:rPr lang="en-US" dirty="0"/>
              <a:t>With Noise</a:t>
            </a:r>
          </a:p>
        </p:txBody>
      </p:sp>
      <p:pic>
        <p:nvPicPr>
          <p:cNvPr id="9" name="Content Placeholder 4">
            <a:extLst>
              <a:ext uri="{FF2B5EF4-FFF2-40B4-BE49-F238E27FC236}">
                <a16:creationId xmlns:a16="http://schemas.microsoft.com/office/drawing/2014/main" id="{78E4E72F-1C11-FFBE-88F8-FE5EBE3980F0}"/>
              </a:ext>
            </a:extLst>
          </p:cNvPr>
          <p:cNvPicPr>
            <a:picLocks noChangeAspect="1"/>
          </p:cNvPicPr>
          <p:nvPr/>
        </p:nvPicPr>
        <p:blipFill rotWithShape="1">
          <a:blip r:embed="rId5"/>
          <a:srcRect l="5357" t="47952" r="53917" b="41224"/>
          <a:stretch/>
        </p:blipFill>
        <p:spPr>
          <a:xfrm>
            <a:off x="7445203" y="1906333"/>
            <a:ext cx="4404146" cy="669432"/>
          </a:xfrm>
          <a:prstGeom prst="rect">
            <a:avLst/>
          </a:prstGeom>
        </p:spPr>
      </p:pic>
      <p:sp>
        <p:nvSpPr>
          <p:cNvPr id="10" name="TextBox 9">
            <a:extLst>
              <a:ext uri="{FF2B5EF4-FFF2-40B4-BE49-F238E27FC236}">
                <a16:creationId xmlns:a16="http://schemas.microsoft.com/office/drawing/2014/main" id="{1691F2E6-6533-0830-25F4-C07ADACC8D3A}"/>
              </a:ext>
            </a:extLst>
          </p:cNvPr>
          <p:cNvSpPr txBox="1"/>
          <p:nvPr/>
        </p:nvSpPr>
        <p:spPr>
          <a:xfrm>
            <a:off x="7402941" y="2664153"/>
            <a:ext cx="2609204" cy="369332"/>
          </a:xfrm>
          <a:prstGeom prst="rect">
            <a:avLst/>
          </a:prstGeom>
          <a:noFill/>
        </p:spPr>
        <p:txBody>
          <a:bodyPr wrap="square" rtlCol="0">
            <a:spAutoFit/>
          </a:bodyPr>
          <a:lstStyle/>
          <a:p>
            <a:r>
              <a:rPr lang="en-US" dirty="0"/>
              <a:t>Echo </a:t>
            </a:r>
          </a:p>
        </p:txBody>
      </p:sp>
      <p:pic>
        <p:nvPicPr>
          <p:cNvPr id="11" name="Content Placeholder 4">
            <a:extLst>
              <a:ext uri="{FF2B5EF4-FFF2-40B4-BE49-F238E27FC236}">
                <a16:creationId xmlns:a16="http://schemas.microsoft.com/office/drawing/2014/main" id="{4BB0E5C2-6272-52F5-6319-BC54437158EE}"/>
              </a:ext>
            </a:extLst>
          </p:cNvPr>
          <p:cNvPicPr>
            <a:picLocks noChangeAspect="1"/>
          </p:cNvPicPr>
          <p:nvPr/>
        </p:nvPicPr>
        <p:blipFill rotWithShape="1">
          <a:blip r:embed="rId6"/>
          <a:srcRect l="1462" t="20887" r="62359" b="11623"/>
          <a:stretch/>
        </p:blipFill>
        <p:spPr>
          <a:xfrm>
            <a:off x="8707543" y="3073495"/>
            <a:ext cx="2914004" cy="3085475"/>
          </a:xfrm>
          <a:prstGeom prst="rect">
            <a:avLst/>
          </a:prstGeom>
        </p:spPr>
      </p:pic>
      <p:sp>
        <p:nvSpPr>
          <p:cNvPr id="12" name="TextBox 11">
            <a:extLst>
              <a:ext uri="{FF2B5EF4-FFF2-40B4-BE49-F238E27FC236}">
                <a16:creationId xmlns:a16="http://schemas.microsoft.com/office/drawing/2014/main" id="{94787DEF-D027-7D78-ED0B-02CB1AECC3E3}"/>
              </a:ext>
            </a:extLst>
          </p:cNvPr>
          <p:cNvSpPr txBox="1"/>
          <p:nvPr/>
        </p:nvSpPr>
        <p:spPr>
          <a:xfrm>
            <a:off x="8707543" y="6287368"/>
            <a:ext cx="2609204" cy="369332"/>
          </a:xfrm>
          <a:prstGeom prst="rect">
            <a:avLst/>
          </a:prstGeom>
          <a:noFill/>
        </p:spPr>
        <p:txBody>
          <a:bodyPr wrap="square" rtlCol="0">
            <a:spAutoFit/>
          </a:bodyPr>
          <a:lstStyle/>
          <a:p>
            <a:r>
              <a:rPr lang="en-US" dirty="0" err="1"/>
              <a:t>Flanger</a:t>
            </a:r>
            <a:endParaRPr lang="en-US" dirty="0"/>
          </a:p>
        </p:txBody>
      </p:sp>
      <p:pic>
        <p:nvPicPr>
          <p:cNvPr id="13" name="Content Placeholder 4">
            <a:extLst>
              <a:ext uri="{FF2B5EF4-FFF2-40B4-BE49-F238E27FC236}">
                <a16:creationId xmlns:a16="http://schemas.microsoft.com/office/drawing/2014/main" id="{97EAEA2C-57BE-315D-442B-AFC082CF6285}"/>
              </a:ext>
            </a:extLst>
          </p:cNvPr>
          <p:cNvPicPr>
            <a:picLocks noChangeAspect="1"/>
          </p:cNvPicPr>
          <p:nvPr/>
        </p:nvPicPr>
        <p:blipFill rotWithShape="1">
          <a:blip r:embed="rId7"/>
          <a:srcRect l="-199" t="26816" r="53180" b="12146"/>
          <a:stretch/>
        </p:blipFill>
        <p:spPr>
          <a:xfrm>
            <a:off x="715936" y="4310393"/>
            <a:ext cx="3344048" cy="2499977"/>
          </a:xfrm>
          <a:prstGeom prst="rect">
            <a:avLst/>
          </a:prstGeom>
        </p:spPr>
      </p:pic>
      <p:sp>
        <p:nvSpPr>
          <p:cNvPr id="14" name="TextBox 13">
            <a:extLst>
              <a:ext uri="{FF2B5EF4-FFF2-40B4-BE49-F238E27FC236}">
                <a16:creationId xmlns:a16="http://schemas.microsoft.com/office/drawing/2014/main" id="{A838E4D1-5DD9-75C0-C6C4-7CBCCD8CFDC1}"/>
              </a:ext>
            </a:extLst>
          </p:cNvPr>
          <p:cNvSpPr txBox="1"/>
          <p:nvPr/>
        </p:nvSpPr>
        <p:spPr>
          <a:xfrm>
            <a:off x="4059984" y="5520895"/>
            <a:ext cx="2609204" cy="369332"/>
          </a:xfrm>
          <a:prstGeom prst="rect">
            <a:avLst/>
          </a:prstGeom>
          <a:noFill/>
        </p:spPr>
        <p:txBody>
          <a:bodyPr wrap="square" rtlCol="0">
            <a:spAutoFit/>
          </a:bodyPr>
          <a:lstStyle/>
          <a:p>
            <a:r>
              <a:rPr lang="en-US" dirty="0"/>
              <a:t>Reverb</a:t>
            </a:r>
          </a:p>
        </p:txBody>
      </p:sp>
    </p:spTree>
    <p:extLst>
      <p:ext uri="{BB962C8B-B14F-4D97-AF65-F5344CB8AC3E}">
        <p14:creationId xmlns:p14="http://schemas.microsoft.com/office/powerpoint/2010/main" val="266768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8F0D-CB5B-B76F-B4B9-2E64E71086FE}"/>
              </a:ext>
            </a:extLst>
          </p:cNvPr>
          <p:cNvSpPr>
            <a:spLocks noGrp="1"/>
          </p:cNvSpPr>
          <p:nvPr>
            <p:ph type="title"/>
          </p:nvPr>
        </p:nvSpPr>
        <p:spPr>
          <a:xfrm>
            <a:off x="677335" y="609600"/>
            <a:ext cx="8340056" cy="684628"/>
          </a:xfrm>
        </p:spPr>
        <p:txBody>
          <a:bodyPr/>
          <a:lstStyle/>
          <a:p>
            <a:r>
              <a:rPr lang="en-US" dirty="0"/>
              <a:t>Echo</a:t>
            </a:r>
          </a:p>
        </p:txBody>
      </p:sp>
      <p:pic>
        <p:nvPicPr>
          <p:cNvPr id="4" name="Echo">
            <a:hlinkClick r:id="" action="ppaction://media"/>
            <a:extLst>
              <a:ext uri="{FF2B5EF4-FFF2-40B4-BE49-F238E27FC236}">
                <a16:creationId xmlns:a16="http://schemas.microsoft.com/office/drawing/2014/main" id="{2AEEFCF6-CABA-CEFA-6B4E-9620528991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47800" y="2160588"/>
            <a:ext cx="7056438" cy="3881437"/>
          </a:xfrm>
        </p:spPr>
      </p:pic>
    </p:spTree>
    <p:extLst>
      <p:ext uri="{BB962C8B-B14F-4D97-AF65-F5344CB8AC3E}">
        <p14:creationId xmlns:p14="http://schemas.microsoft.com/office/powerpoint/2010/main" val="290816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8F0D-CB5B-B76F-B4B9-2E64E71086FE}"/>
              </a:ext>
            </a:extLst>
          </p:cNvPr>
          <p:cNvSpPr>
            <a:spLocks noGrp="1"/>
          </p:cNvSpPr>
          <p:nvPr>
            <p:ph type="title"/>
          </p:nvPr>
        </p:nvSpPr>
        <p:spPr>
          <a:xfrm>
            <a:off x="677335" y="609600"/>
            <a:ext cx="8340056" cy="684628"/>
          </a:xfrm>
        </p:spPr>
        <p:txBody>
          <a:bodyPr/>
          <a:lstStyle/>
          <a:p>
            <a:r>
              <a:rPr lang="en-US" dirty="0"/>
              <a:t>Tremolo</a:t>
            </a:r>
          </a:p>
        </p:txBody>
      </p:sp>
      <p:pic>
        <p:nvPicPr>
          <p:cNvPr id="6" name="Tremelo">
            <a:hlinkClick r:id="" action="ppaction://media"/>
            <a:extLst>
              <a:ext uri="{FF2B5EF4-FFF2-40B4-BE49-F238E27FC236}">
                <a16:creationId xmlns:a16="http://schemas.microsoft.com/office/drawing/2014/main" id="{3583329E-50A7-9D3B-736B-81E0CB896D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47800" y="2160588"/>
            <a:ext cx="7056438" cy="3881437"/>
          </a:xfrm>
        </p:spPr>
      </p:pic>
    </p:spTree>
    <p:extLst>
      <p:ext uri="{BB962C8B-B14F-4D97-AF65-F5344CB8AC3E}">
        <p14:creationId xmlns:p14="http://schemas.microsoft.com/office/powerpoint/2010/main" val="395592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8F0D-CB5B-B76F-B4B9-2E64E71086FE}"/>
              </a:ext>
            </a:extLst>
          </p:cNvPr>
          <p:cNvSpPr>
            <a:spLocks noGrp="1"/>
          </p:cNvSpPr>
          <p:nvPr>
            <p:ph type="title"/>
          </p:nvPr>
        </p:nvSpPr>
        <p:spPr>
          <a:xfrm>
            <a:off x="677335" y="609600"/>
            <a:ext cx="8340056" cy="684628"/>
          </a:xfrm>
        </p:spPr>
        <p:txBody>
          <a:bodyPr/>
          <a:lstStyle/>
          <a:p>
            <a:r>
              <a:rPr lang="en-US" dirty="0"/>
              <a:t>Chorus</a:t>
            </a:r>
          </a:p>
        </p:txBody>
      </p:sp>
      <p:pic>
        <p:nvPicPr>
          <p:cNvPr id="5" name="Chorus">
            <a:hlinkClick r:id="" action="ppaction://media"/>
            <a:extLst>
              <a:ext uri="{FF2B5EF4-FFF2-40B4-BE49-F238E27FC236}">
                <a16:creationId xmlns:a16="http://schemas.microsoft.com/office/drawing/2014/main" id="{FD6BC309-5D7B-B441-1128-55DE7B7B269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47800" y="2160588"/>
            <a:ext cx="7056438" cy="3881437"/>
          </a:xfrm>
        </p:spPr>
      </p:pic>
    </p:spTree>
    <p:extLst>
      <p:ext uri="{BB962C8B-B14F-4D97-AF65-F5344CB8AC3E}">
        <p14:creationId xmlns:p14="http://schemas.microsoft.com/office/powerpoint/2010/main" val="280034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8F0D-CB5B-B76F-B4B9-2E64E71086FE}"/>
              </a:ext>
            </a:extLst>
          </p:cNvPr>
          <p:cNvSpPr>
            <a:spLocks noGrp="1"/>
          </p:cNvSpPr>
          <p:nvPr>
            <p:ph type="title"/>
          </p:nvPr>
        </p:nvSpPr>
        <p:spPr>
          <a:xfrm>
            <a:off x="677335" y="609600"/>
            <a:ext cx="8340056" cy="684628"/>
          </a:xfrm>
        </p:spPr>
        <p:txBody>
          <a:bodyPr/>
          <a:lstStyle/>
          <a:p>
            <a:r>
              <a:rPr lang="en-US" dirty="0" err="1"/>
              <a:t>Slapback</a:t>
            </a:r>
            <a:endParaRPr lang="en-US" dirty="0"/>
          </a:p>
        </p:txBody>
      </p:sp>
      <p:pic>
        <p:nvPicPr>
          <p:cNvPr id="6" name="SlapBack">
            <a:hlinkClick r:id="" action="ppaction://media"/>
            <a:extLst>
              <a:ext uri="{FF2B5EF4-FFF2-40B4-BE49-F238E27FC236}">
                <a16:creationId xmlns:a16="http://schemas.microsoft.com/office/drawing/2014/main" id="{75BD872B-3EF7-FEC3-1E97-A23D750631B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47800" y="2160588"/>
            <a:ext cx="7056438" cy="3881437"/>
          </a:xfrm>
        </p:spPr>
      </p:pic>
    </p:spTree>
    <p:extLst>
      <p:ext uri="{BB962C8B-B14F-4D97-AF65-F5344CB8AC3E}">
        <p14:creationId xmlns:p14="http://schemas.microsoft.com/office/powerpoint/2010/main" val="102111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8F0D-CB5B-B76F-B4B9-2E64E71086FE}"/>
              </a:ext>
            </a:extLst>
          </p:cNvPr>
          <p:cNvSpPr>
            <a:spLocks noGrp="1"/>
          </p:cNvSpPr>
          <p:nvPr>
            <p:ph type="title"/>
          </p:nvPr>
        </p:nvSpPr>
        <p:spPr>
          <a:xfrm>
            <a:off x="677335" y="609600"/>
            <a:ext cx="8340056" cy="684628"/>
          </a:xfrm>
        </p:spPr>
        <p:txBody>
          <a:bodyPr/>
          <a:lstStyle/>
          <a:p>
            <a:r>
              <a:rPr lang="en-US" dirty="0"/>
              <a:t>Code Debug</a:t>
            </a:r>
          </a:p>
        </p:txBody>
      </p:sp>
      <p:sp>
        <p:nvSpPr>
          <p:cNvPr id="4" name="Content Placeholder 3">
            <a:extLst>
              <a:ext uri="{FF2B5EF4-FFF2-40B4-BE49-F238E27FC236}">
                <a16:creationId xmlns:a16="http://schemas.microsoft.com/office/drawing/2014/main" id="{D725D2D0-44DC-B142-6EE2-5C901DC76EF6}"/>
              </a:ext>
            </a:extLst>
          </p:cNvPr>
          <p:cNvSpPr>
            <a:spLocks noGrp="1"/>
          </p:cNvSpPr>
          <p:nvPr>
            <p:ph idx="1"/>
          </p:nvPr>
        </p:nvSpPr>
        <p:spPr/>
        <p:txBody>
          <a:bodyPr/>
          <a:lstStyle/>
          <a:p>
            <a:r>
              <a:rPr lang="en-US" dirty="0">
                <a:hlinkClick r:id="rId2"/>
              </a:rPr>
              <a:t>Code Debug Capture.mp4</a:t>
            </a:r>
            <a:endParaRPr lang="en-US" dirty="0"/>
          </a:p>
        </p:txBody>
      </p:sp>
    </p:spTree>
    <p:extLst>
      <p:ext uri="{BB962C8B-B14F-4D97-AF65-F5344CB8AC3E}">
        <p14:creationId xmlns:p14="http://schemas.microsoft.com/office/powerpoint/2010/main" val="2712483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8E09D-2DDB-BF3D-F4A4-497AA6B42AAC}"/>
              </a:ext>
            </a:extLst>
          </p:cNvPr>
          <p:cNvSpPr>
            <a:spLocks noGrp="1"/>
          </p:cNvSpPr>
          <p:nvPr>
            <p:ph type="title"/>
          </p:nvPr>
        </p:nvSpPr>
        <p:spPr/>
        <p:txBody>
          <a:bodyPr/>
          <a:lstStyle/>
          <a:p>
            <a:r>
              <a:rPr lang="en-US" dirty="0"/>
              <a:t> Implementation Methodology </a:t>
            </a:r>
          </a:p>
        </p:txBody>
      </p:sp>
      <p:pic>
        <p:nvPicPr>
          <p:cNvPr id="5" name="Content Placeholder 4">
            <a:extLst>
              <a:ext uri="{FF2B5EF4-FFF2-40B4-BE49-F238E27FC236}">
                <a16:creationId xmlns:a16="http://schemas.microsoft.com/office/drawing/2014/main" id="{55BC8462-4508-D4EF-3BF9-500A5084B99F}"/>
              </a:ext>
            </a:extLst>
          </p:cNvPr>
          <p:cNvPicPr>
            <a:picLocks noGrp="1" noChangeAspect="1"/>
          </p:cNvPicPr>
          <p:nvPr>
            <p:ph idx="1"/>
          </p:nvPr>
        </p:nvPicPr>
        <p:blipFill>
          <a:blip r:embed="rId2"/>
          <a:stretch>
            <a:fillRect/>
          </a:stretch>
        </p:blipFill>
        <p:spPr>
          <a:xfrm>
            <a:off x="819299" y="1156090"/>
            <a:ext cx="4591050" cy="2705100"/>
          </a:xfrm>
        </p:spPr>
      </p:pic>
      <p:pic>
        <p:nvPicPr>
          <p:cNvPr id="7" name="Picture 6" descr="Diagram&#10;&#10;Description automatically generated">
            <a:extLst>
              <a:ext uri="{FF2B5EF4-FFF2-40B4-BE49-F238E27FC236}">
                <a16:creationId xmlns:a16="http://schemas.microsoft.com/office/drawing/2014/main" id="{955B3F9A-CAAB-35DC-6AA3-114CB44CE9EA}"/>
              </a:ext>
            </a:extLst>
          </p:cNvPr>
          <p:cNvPicPr>
            <a:picLocks noChangeAspect="1"/>
          </p:cNvPicPr>
          <p:nvPr/>
        </p:nvPicPr>
        <p:blipFill rotWithShape="1">
          <a:blip r:embed="rId3"/>
          <a:srcRect l="1055" t="10754" b="-67"/>
          <a:stretch/>
        </p:blipFill>
        <p:spPr>
          <a:xfrm>
            <a:off x="7240458" y="967153"/>
            <a:ext cx="4274207" cy="4923693"/>
          </a:xfrm>
          <a:prstGeom prst="rect">
            <a:avLst/>
          </a:prstGeom>
        </p:spPr>
      </p:pic>
      <p:graphicFrame>
        <p:nvGraphicFramePr>
          <p:cNvPr id="8" name="Diagram 7">
            <a:extLst>
              <a:ext uri="{FF2B5EF4-FFF2-40B4-BE49-F238E27FC236}">
                <a16:creationId xmlns:a16="http://schemas.microsoft.com/office/drawing/2014/main" id="{9616AA50-7AF1-9146-CEA5-5719D536618A}"/>
              </a:ext>
            </a:extLst>
          </p:cNvPr>
          <p:cNvGraphicFramePr/>
          <p:nvPr>
            <p:extLst>
              <p:ext uri="{D42A27DB-BD31-4B8C-83A1-F6EECF244321}">
                <p14:modId xmlns:p14="http://schemas.microsoft.com/office/powerpoint/2010/main" val="2668975143"/>
              </p:ext>
            </p:extLst>
          </p:nvPr>
        </p:nvGraphicFramePr>
        <p:xfrm>
          <a:off x="723076" y="3861190"/>
          <a:ext cx="3566942" cy="29968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5137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CEF9-AF2B-1564-555F-BD16C7B9B0B8}"/>
              </a:ext>
            </a:extLst>
          </p:cNvPr>
          <p:cNvSpPr>
            <a:spLocks noGrp="1"/>
          </p:cNvSpPr>
          <p:nvPr>
            <p:ph type="title"/>
          </p:nvPr>
        </p:nvSpPr>
        <p:spPr/>
        <p:txBody>
          <a:bodyPr/>
          <a:lstStyle/>
          <a:p>
            <a:r>
              <a:rPr lang="en-US" dirty="0"/>
              <a:t>What is Audio Effect?</a:t>
            </a:r>
          </a:p>
        </p:txBody>
      </p:sp>
      <p:sp>
        <p:nvSpPr>
          <p:cNvPr id="3" name="Content Placeholder 2">
            <a:extLst>
              <a:ext uri="{FF2B5EF4-FFF2-40B4-BE49-F238E27FC236}">
                <a16:creationId xmlns:a16="http://schemas.microsoft.com/office/drawing/2014/main" id="{4DA9F73D-8A5A-AEA5-FEB3-F868B2A54202}"/>
              </a:ext>
            </a:extLst>
          </p:cNvPr>
          <p:cNvSpPr>
            <a:spLocks noGrp="1"/>
          </p:cNvSpPr>
          <p:nvPr>
            <p:ph idx="1"/>
          </p:nvPr>
        </p:nvSpPr>
        <p:spPr/>
        <p:txBody>
          <a:bodyPr/>
          <a:lstStyle/>
          <a:p>
            <a:r>
              <a:rPr lang="en-US" dirty="0"/>
              <a:t>Audio effects are hardware or software devices that alter the sound of an audio signal. </a:t>
            </a:r>
          </a:p>
          <a:p>
            <a:r>
              <a:rPr lang="en-US" dirty="0"/>
              <a:t>Various parameters, such as rate, feedback, and delay, can be used to control effects. </a:t>
            </a:r>
          </a:p>
          <a:p>
            <a:r>
              <a:rPr lang="en-US" dirty="0"/>
              <a:t>They are useful when performing live or in the studio when recording or mixing music.</a:t>
            </a:r>
          </a:p>
        </p:txBody>
      </p:sp>
    </p:spTree>
    <p:extLst>
      <p:ext uri="{BB962C8B-B14F-4D97-AF65-F5344CB8AC3E}">
        <p14:creationId xmlns:p14="http://schemas.microsoft.com/office/powerpoint/2010/main" val="44388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6E3D-8D21-BB2E-6AE5-7D96A3E04B4D}"/>
              </a:ext>
            </a:extLst>
          </p:cNvPr>
          <p:cNvSpPr>
            <a:spLocks noGrp="1"/>
          </p:cNvSpPr>
          <p:nvPr>
            <p:ph type="title"/>
          </p:nvPr>
        </p:nvSpPr>
        <p:spPr/>
        <p:txBody>
          <a:bodyPr/>
          <a:lstStyle/>
          <a:p>
            <a:r>
              <a:rPr lang="en-US" dirty="0"/>
              <a:t>Code snippets </a:t>
            </a:r>
          </a:p>
        </p:txBody>
      </p:sp>
      <p:pic>
        <p:nvPicPr>
          <p:cNvPr id="5" name="Content Placeholder 4">
            <a:extLst>
              <a:ext uri="{FF2B5EF4-FFF2-40B4-BE49-F238E27FC236}">
                <a16:creationId xmlns:a16="http://schemas.microsoft.com/office/drawing/2014/main" id="{039F7A47-8BFF-2256-B7F0-182DDCB7259C}"/>
              </a:ext>
            </a:extLst>
          </p:cNvPr>
          <p:cNvPicPr>
            <a:picLocks noGrp="1" noChangeAspect="1"/>
          </p:cNvPicPr>
          <p:nvPr>
            <p:ph idx="1"/>
          </p:nvPr>
        </p:nvPicPr>
        <p:blipFill>
          <a:blip r:embed="rId2"/>
          <a:stretch>
            <a:fillRect/>
          </a:stretch>
        </p:blipFill>
        <p:spPr>
          <a:xfrm>
            <a:off x="1482587" y="1427264"/>
            <a:ext cx="6986164" cy="4767972"/>
          </a:xfrm>
        </p:spPr>
      </p:pic>
    </p:spTree>
    <p:extLst>
      <p:ext uri="{BB962C8B-B14F-4D97-AF65-F5344CB8AC3E}">
        <p14:creationId xmlns:p14="http://schemas.microsoft.com/office/powerpoint/2010/main" val="4235444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6E3D-8D21-BB2E-6AE5-7D96A3E04B4D}"/>
              </a:ext>
            </a:extLst>
          </p:cNvPr>
          <p:cNvSpPr>
            <a:spLocks noGrp="1"/>
          </p:cNvSpPr>
          <p:nvPr>
            <p:ph type="title"/>
          </p:nvPr>
        </p:nvSpPr>
        <p:spPr/>
        <p:txBody>
          <a:bodyPr/>
          <a:lstStyle/>
          <a:p>
            <a:r>
              <a:rPr lang="en-US" dirty="0"/>
              <a:t>Code snippets , Debouncing Switch</a:t>
            </a:r>
          </a:p>
        </p:txBody>
      </p:sp>
      <p:pic>
        <p:nvPicPr>
          <p:cNvPr id="7" name="Content Placeholder 6">
            <a:extLst>
              <a:ext uri="{FF2B5EF4-FFF2-40B4-BE49-F238E27FC236}">
                <a16:creationId xmlns:a16="http://schemas.microsoft.com/office/drawing/2014/main" id="{8CD525D6-AED4-2B34-0BB4-A84BC93A7FE6}"/>
              </a:ext>
            </a:extLst>
          </p:cNvPr>
          <p:cNvPicPr>
            <a:picLocks noGrp="1" noChangeAspect="1"/>
          </p:cNvPicPr>
          <p:nvPr>
            <p:ph idx="1"/>
          </p:nvPr>
        </p:nvPicPr>
        <p:blipFill>
          <a:blip r:embed="rId2"/>
          <a:stretch>
            <a:fillRect/>
          </a:stretch>
        </p:blipFill>
        <p:spPr>
          <a:xfrm>
            <a:off x="1479459" y="1645920"/>
            <a:ext cx="7073698" cy="4967358"/>
          </a:xfrm>
        </p:spPr>
      </p:pic>
    </p:spTree>
    <p:extLst>
      <p:ext uri="{BB962C8B-B14F-4D97-AF65-F5344CB8AC3E}">
        <p14:creationId xmlns:p14="http://schemas.microsoft.com/office/powerpoint/2010/main" val="3438158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C2F5-5849-528D-1FFA-E5D671AC722C}"/>
              </a:ext>
            </a:extLst>
          </p:cNvPr>
          <p:cNvSpPr>
            <a:spLocks noGrp="1"/>
          </p:cNvSpPr>
          <p:nvPr>
            <p:ph type="title"/>
          </p:nvPr>
        </p:nvSpPr>
        <p:spPr/>
        <p:txBody>
          <a:bodyPr/>
          <a:lstStyle/>
          <a:p>
            <a:r>
              <a:rPr lang="en-US" dirty="0"/>
              <a:t>Applications of Audio Effects</a:t>
            </a:r>
          </a:p>
        </p:txBody>
      </p:sp>
      <p:sp>
        <p:nvSpPr>
          <p:cNvPr id="3" name="Content Placeholder 2">
            <a:extLst>
              <a:ext uri="{FF2B5EF4-FFF2-40B4-BE49-F238E27FC236}">
                <a16:creationId xmlns:a16="http://schemas.microsoft.com/office/drawing/2014/main" id="{3005C5F2-3305-218A-E29D-38991AB95F4B}"/>
              </a:ext>
            </a:extLst>
          </p:cNvPr>
          <p:cNvSpPr>
            <a:spLocks noGrp="1"/>
          </p:cNvSpPr>
          <p:nvPr>
            <p:ph idx="1"/>
          </p:nvPr>
        </p:nvSpPr>
        <p:spPr/>
        <p:txBody>
          <a:bodyPr/>
          <a:lstStyle/>
          <a:p>
            <a:r>
              <a:rPr lang="en-US" dirty="0"/>
              <a:t>Recording or mixing music</a:t>
            </a:r>
          </a:p>
          <a:p>
            <a:r>
              <a:rPr lang="en-US" dirty="0"/>
              <a:t>Voice changer /Disguiser, </a:t>
            </a:r>
          </a:p>
          <a:p>
            <a:r>
              <a:rPr lang="en-US" dirty="0"/>
              <a:t>Bass booster and Equalizer</a:t>
            </a:r>
          </a:p>
          <a:p>
            <a:r>
              <a:rPr lang="en-US" dirty="0"/>
              <a:t>DJ Music Systems </a:t>
            </a:r>
          </a:p>
          <a:p>
            <a:r>
              <a:rPr lang="en-US" dirty="0"/>
              <a:t>Movies and Recording Studios. </a:t>
            </a:r>
          </a:p>
        </p:txBody>
      </p:sp>
    </p:spTree>
    <p:extLst>
      <p:ext uri="{BB962C8B-B14F-4D97-AF65-F5344CB8AC3E}">
        <p14:creationId xmlns:p14="http://schemas.microsoft.com/office/powerpoint/2010/main" val="599616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77CC2-63FB-4EA1-92AF-01DEE051CFFC}"/>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276E4DEF-74A4-4109-AD49-FF39BEC896B2}"/>
              </a:ext>
            </a:extLst>
          </p:cNvPr>
          <p:cNvSpPr>
            <a:spLocks noGrp="1"/>
          </p:cNvSpPr>
          <p:nvPr>
            <p:ph idx="1"/>
          </p:nvPr>
        </p:nvSpPr>
        <p:spPr/>
        <p:txBody>
          <a:bodyPr/>
          <a:lstStyle/>
          <a:p>
            <a:r>
              <a:rPr lang="en-US" dirty="0"/>
              <a:t>ECE538 : DSP-LAB 1 , 5, 6.</a:t>
            </a:r>
          </a:p>
          <a:p>
            <a:r>
              <a:rPr lang="en-US" dirty="0"/>
              <a:t>Introduction to Signal Processing, Sophocles J. </a:t>
            </a:r>
            <a:r>
              <a:rPr lang="en-US" dirty="0" err="1"/>
              <a:t>Orfanidis</a:t>
            </a:r>
            <a:endParaRPr lang="en-US" dirty="0"/>
          </a:p>
          <a:p>
            <a:r>
              <a:rPr lang="en-US" dirty="0"/>
              <a:t>Digital Signal Processing Principles, Algorithms and Applications Third Edition, John G. </a:t>
            </a:r>
            <a:r>
              <a:rPr lang="en-US" dirty="0" err="1"/>
              <a:t>Proakis</a:t>
            </a:r>
            <a:r>
              <a:rPr lang="en-US" dirty="0"/>
              <a:t> and Dimitris G. </a:t>
            </a:r>
            <a:r>
              <a:rPr lang="en-US" dirty="0" err="1"/>
              <a:t>Manolakis</a:t>
            </a:r>
            <a:endParaRPr lang="en-US" dirty="0"/>
          </a:p>
        </p:txBody>
      </p:sp>
    </p:spTree>
    <p:extLst>
      <p:ext uri="{BB962C8B-B14F-4D97-AF65-F5344CB8AC3E}">
        <p14:creationId xmlns:p14="http://schemas.microsoft.com/office/powerpoint/2010/main" val="178073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2AEFD-0A7A-8EC5-490C-942EC5054F50}"/>
              </a:ext>
            </a:extLst>
          </p:cNvPr>
          <p:cNvSpPr>
            <a:spLocks noGrp="1"/>
          </p:cNvSpPr>
          <p:nvPr>
            <p:ph type="title"/>
          </p:nvPr>
        </p:nvSpPr>
        <p:spPr/>
        <p:txBody>
          <a:bodyPr/>
          <a:lstStyle/>
          <a:p>
            <a:r>
              <a:rPr lang="en-US" dirty="0"/>
              <a:t>Basic Block Diagram </a:t>
            </a:r>
          </a:p>
        </p:txBody>
      </p:sp>
      <p:pic>
        <p:nvPicPr>
          <p:cNvPr id="4" name="Content Placeholder 3" descr="Text&#10;&#10;Description automatically generated">
            <a:extLst>
              <a:ext uri="{FF2B5EF4-FFF2-40B4-BE49-F238E27FC236}">
                <a16:creationId xmlns:a16="http://schemas.microsoft.com/office/drawing/2014/main" id="{039F91EF-2E54-3C55-7603-C4AE79A923C1}"/>
              </a:ext>
            </a:extLst>
          </p:cNvPr>
          <p:cNvPicPr>
            <a:picLocks noGrp="1" noChangeAspect="1"/>
          </p:cNvPicPr>
          <p:nvPr>
            <p:ph idx="1"/>
          </p:nvPr>
        </p:nvPicPr>
        <p:blipFill>
          <a:blip r:embed="rId2">
            <a:duotone>
              <a:prstClr val="black"/>
              <a:srgbClr val="918655">
                <a:lumMod val="50000"/>
                <a:tint val="45000"/>
                <a:satMod val="400000"/>
              </a:srgbClr>
            </a:duotone>
          </a:blip>
          <a:stretch>
            <a:fillRect/>
          </a:stretch>
        </p:blipFill>
        <p:spPr>
          <a:xfrm>
            <a:off x="991950" y="2581835"/>
            <a:ext cx="8282053" cy="28149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64826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DADE7-E44A-3C63-554A-8FFEEAE0FB93}"/>
              </a:ext>
            </a:extLst>
          </p:cNvPr>
          <p:cNvSpPr>
            <a:spLocks noGrp="1"/>
          </p:cNvSpPr>
          <p:nvPr>
            <p:ph type="title"/>
          </p:nvPr>
        </p:nvSpPr>
        <p:spPr/>
        <p:txBody>
          <a:bodyPr/>
          <a:lstStyle/>
          <a:p>
            <a:r>
              <a:rPr lang="en-US" dirty="0"/>
              <a:t>Types of Audio Effects</a:t>
            </a:r>
          </a:p>
        </p:txBody>
      </p:sp>
      <p:sp>
        <p:nvSpPr>
          <p:cNvPr id="3" name="Content Placeholder 2">
            <a:extLst>
              <a:ext uri="{FF2B5EF4-FFF2-40B4-BE49-F238E27FC236}">
                <a16:creationId xmlns:a16="http://schemas.microsoft.com/office/drawing/2014/main" id="{D641AA91-6A05-16FF-AFAF-8C6889287E92}"/>
              </a:ext>
            </a:extLst>
          </p:cNvPr>
          <p:cNvSpPr>
            <a:spLocks noGrp="1"/>
          </p:cNvSpPr>
          <p:nvPr>
            <p:ph idx="1"/>
          </p:nvPr>
        </p:nvSpPr>
        <p:spPr/>
        <p:txBody>
          <a:bodyPr/>
          <a:lstStyle/>
          <a:p>
            <a:r>
              <a:rPr lang="en-US" dirty="0"/>
              <a:t>Audio effects can be broken down into five main categories:</a:t>
            </a:r>
          </a:p>
          <a:p>
            <a:pPr algn="l" fontAlgn="base">
              <a:buFont typeface="Arial" panose="020B0604020202020204" pitchFamily="34" charset="0"/>
              <a:buChar char="•"/>
            </a:pPr>
            <a:r>
              <a:rPr lang="en-US" b="1" i="0" dirty="0">
                <a:solidFill>
                  <a:srgbClr val="0C1B2B"/>
                </a:solidFill>
                <a:effectLst/>
                <a:latin typeface="Sailec"/>
              </a:rPr>
              <a:t>Modulation effects</a:t>
            </a:r>
            <a:r>
              <a:rPr lang="en-US" b="0" i="0" dirty="0">
                <a:solidFill>
                  <a:srgbClr val="0C1B2B"/>
                </a:solidFill>
                <a:effectLst/>
                <a:latin typeface="Sailec"/>
              </a:rPr>
              <a:t>—Chorus, Tremolo, Flanger and Phaser</a:t>
            </a:r>
          </a:p>
          <a:p>
            <a:pPr algn="l" fontAlgn="base">
              <a:buFont typeface="Arial" panose="020B0604020202020204" pitchFamily="34" charset="0"/>
              <a:buChar char="•"/>
            </a:pPr>
            <a:r>
              <a:rPr lang="en-US" b="1" i="0" dirty="0">
                <a:solidFill>
                  <a:srgbClr val="0C1B2B"/>
                </a:solidFill>
                <a:effectLst/>
                <a:latin typeface="Sailec"/>
              </a:rPr>
              <a:t>Time-based effects</a:t>
            </a:r>
            <a:r>
              <a:rPr lang="en-US" b="0" i="0" dirty="0">
                <a:solidFill>
                  <a:srgbClr val="0C1B2B"/>
                </a:solidFill>
                <a:effectLst/>
                <a:latin typeface="Sailec"/>
              </a:rPr>
              <a:t>—Reverb, Delay and Echo</a:t>
            </a:r>
          </a:p>
          <a:p>
            <a:pPr algn="l" fontAlgn="base">
              <a:buFont typeface="Arial" panose="020B0604020202020204" pitchFamily="34" charset="0"/>
              <a:buChar char="•"/>
            </a:pPr>
            <a:r>
              <a:rPr lang="en-US" b="1" i="0" dirty="0">
                <a:solidFill>
                  <a:srgbClr val="0C1B2B"/>
                </a:solidFill>
                <a:effectLst/>
                <a:latin typeface="Sailec"/>
              </a:rPr>
              <a:t>Spectral effects</a:t>
            </a:r>
            <a:r>
              <a:rPr lang="en-US" b="0" i="0" dirty="0">
                <a:solidFill>
                  <a:srgbClr val="0C1B2B"/>
                </a:solidFill>
                <a:effectLst/>
                <a:latin typeface="Sailec"/>
              </a:rPr>
              <a:t>—EQ and Panning</a:t>
            </a:r>
          </a:p>
          <a:p>
            <a:pPr algn="l" fontAlgn="base">
              <a:buFont typeface="Arial" panose="020B0604020202020204" pitchFamily="34" charset="0"/>
              <a:buChar char="•"/>
            </a:pPr>
            <a:r>
              <a:rPr lang="en-US" b="1" i="0" dirty="0">
                <a:solidFill>
                  <a:srgbClr val="0C1B2B"/>
                </a:solidFill>
                <a:effectLst/>
                <a:latin typeface="Sailec"/>
              </a:rPr>
              <a:t>Dynamic effects</a:t>
            </a:r>
            <a:r>
              <a:rPr lang="en-US" b="0" i="0" dirty="0">
                <a:solidFill>
                  <a:srgbClr val="0C1B2B"/>
                </a:solidFill>
                <a:effectLst/>
                <a:latin typeface="Sailec"/>
              </a:rPr>
              <a:t>—Compression and Distortion</a:t>
            </a:r>
          </a:p>
          <a:p>
            <a:pPr algn="l" fontAlgn="base">
              <a:buFont typeface="Arial" panose="020B0604020202020204" pitchFamily="34" charset="0"/>
              <a:buChar char="•"/>
            </a:pPr>
            <a:r>
              <a:rPr lang="en-US" b="1" i="0" dirty="0">
                <a:solidFill>
                  <a:srgbClr val="0C1B2B"/>
                </a:solidFill>
                <a:effectLst/>
                <a:latin typeface="Sailec"/>
              </a:rPr>
              <a:t>Filters</a:t>
            </a:r>
            <a:endParaRPr lang="en-US" b="0" i="0" dirty="0">
              <a:solidFill>
                <a:srgbClr val="0C1B2B"/>
              </a:solidFill>
              <a:effectLst/>
              <a:latin typeface="Sailec"/>
            </a:endParaRPr>
          </a:p>
          <a:p>
            <a:endParaRPr lang="en-US" dirty="0"/>
          </a:p>
          <a:p>
            <a:endParaRPr lang="en-US" dirty="0"/>
          </a:p>
        </p:txBody>
      </p:sp>
    </p:spTree>
    <p:extLst>
      <p:ext uri="{BB962C8B-B14F-4D97-AF65-F5344CB8AC3E}">
        <p14:creationId xmlns:p14="http://schemas.microsoft.com/office/powerpoint/2010/main" val="3110919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BC08B-CD23-9912-78F2-3096F764C178}"/>
              </a:ext>
            </a:extLst>
          </p:cNvPr>
          <p:cNvSpPr>
            <a:spLocks noGrp="1"/>
          </p:cNvSpPr>
          <p:nvPr>
            <p:ph type="title"/>
          </p:nvPr>
        </p:nvSpPr>
        <p:spPr/>
        <p:txBody>
          <a:bodyPr/>
          <a:lstStyle/>
          <a:p>
            <a:r>
              <a:rPr lang="en-US" dirty="0"/>
              <a:t>ECHO</a:t>
            </a:r>
          </a:p>
        </p:txBody>
      </p:sp>
      <p:sp>
        <p:nvSpPr>
          <p:cNvPr id="3" name="Content Placeholder 2">
            <a:extLst>
              <a:ext uri="{FF2B5EF4-FFF2-40B4-BE49-F238E27FC236}">
                <a16:creationId xmlns:a16="http://schemas.microsoft.com/office/drawing/2014/main" id="{7BC52F9C-140D-9D80-4231-5A2A11ADF20E}"/>
              </a:ext>
            </a:extLst>
          </p:cNvPr>
          <p:cNvSpPr>
            <a:spLocks noGrp="1"/>
          </p:cNvSpPr>
          <p:nvPr>
            <p:ph idx="1"/>
          </p:nvPr>
        </p:nvSpPr>
        <p:spPr/>
        <p:txBody>
          <a:bodyPr>
            <a:normAutofit lnSpcReduction="10000"/>
          </a:bodyPr>
          <a:lstStyle/>
          <a:p>
            <a:r>
              <a:rPr lang="en-US" dirty="0"/>
              <a:t>Echo: Echo effects are a type of audio effect that occurs when a signal is delayed over time. Basically, it’s a reflection of sound that arrives at the listener with a delay after the direct sound.</a:t>
            </a:r>
          </a:p>
          <a:p>
            <a:endParaRPr lang="en-US" dirty="0"/>
          </a:p>
          <a:p>
            <a:endParaRPr lang="en-US" dirty="0"/>
          </a:p>
          <a:p>
            <a:endParaRPr lang="en-US" dirty="0"/>
          </a:p>
          <a:p>
            <a:endParaRPr lang="en-US" dirty="0"/>
          </a:p>
          <a:p>
            <a:endParaRPr lang="en-US" dirty="0"/>
          </a:p>
          <a:p>
            <a:endParaRPr lang="en-US" dirty="0"/>
          </a:p>
          <a:p>
            <a:endParaRPr lang="en-US" dirty="0"/>
          </a:p>
          <a:p>
            <a:r>
              <a:rPr lang="en-US" dirty="0"/>
              <a:t>Tunable Parameters : Delay, Gain</a:t>
            </a:r>
          </a:p>
        </p:txBody>
      </p:sp>
      <p:pic>
        <p:nvPicPr>
          <p:cNvPr id="5" name="Picture 4">
            <a:extLst>
              <a:ext uri="{FF2B5EF4-FFF2-40B4-BE49-F238E27FC236}">
                <a16:creationId xmlns:a16="http://schemas.microsoft.com/office/drawing/2014/main" id="{FE27FC61-2BBC-C10E-4D2F-82F58DD8C47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brightnessContrast bright="-20000"/>
                    </a14:imgEffect>
                  </a14:imgLayer>
                </a14:imgProps>
              </a:ext>
            </a:extLst>
          </a:blip>
          <a:stretch>
            <a:fillRect/>
          </a:stretch>
        </p:blipFill>
        <p:spPr>
          <a:xfrm>
            <a:off x="2149287" y="3124663"/>
            <a:ext cx="6673217" cy="24782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3754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C61D-F304-F241-0514-49B6878438AD}"/>
              </a:ext>
            </a:extLst>
          </p:cNvPr>
          <p:cNvSpPr>
            <a:spLocks noGrp="1"/>
          </p:cNvSpPr>
          <p:nvPr>
            <p:ph type="title"/>
          </p:nvPr>
        </p:nvSpPr>
        <p:spPr/>
        <p:txBody>
          <a:bodyPr/>
          <a:lstStyle/>
          <a:p>
            <a:r>
              <a:rPr lang="en-US" dirty="0"/>
              <a:t>REVERB</a:t>
            </a:r>
          </a:p>
        </p:txBody>
      </p:sp>
      <p:sp>
        <p:nvSpPr>
          <p:cNvPr id="3" name="Content Placeholder 2">
            <a:extLst>
              <a:ext uri="{FF2B5EF4-FFF2-40B4-BE49-F238E27FC236}">
                <a16:creationId xmlns:a16="http://schemas.microsoft.com/office/drawing/2014/main" id="{05FAD9BA-564B-A7A6-1389-A157E88A4054}"/>
              </a:ext>
            </a:extLst>
          </p:cNvPr>
          <p:cNvSpPr>
            <a:spLocks noGrp="1"/>
          </p:cNvSpPr>
          <p:nvPr>
            <p:ph idx="1"/>
          </p:nvPr>
        </p:nvSpPr>
        <p:spPr/>
        <p:txBody>
          <a:bodyPr/>
          <a:lstStyle/>
          <a:p>
            <a:r>
              <a:rPr lang="en-US" dirty="0"/>
              <a:t>Reverb: Reverb is created when a sound occurs in a space, sending sound waves out in all directions. Reverb provides space and depth to your mix, but it also gives the listener important clues about where the sound is taking place and where the listener is in relation to the sound</a:t>
            </a:r>
          </a:p>
          <a:p>
            <a:endParaRPr lang="en-US" dirty="0"/>
          </a:p>
        </p:txBody>
      </p:sp>
      <p:pic>
        <p:nvPicPr>
          <p:cNvPr id="5" name="Picture 4">
            <a:extLst>
              <a:ext uri="{FF2B5EF4-FFF2-40B4-BE49-F238E27FC236}">
                <a16:creationId xmlns:a16="http://schemas.microsoft.com/office/drawing/2014/main" id="{C3855A1D-21FE-C7D8-8C1C-42DB3C80FD36}"/>
              </a:ext>
            </a:extLst>
          </p:cNvPr>
          <p:cNvPicPr>
            <a:picLocks noChangeAspect="1"/>
          </p:cNvPicPr>
          <p:nvPr/>
        </p:nvPicPr>
        <p:blipFill>
          <a:blip r:embed="rId2">
            <a:duotone>
              <a:prstClr val="black"/>
              <a:schemeClr val="tx2">
                <a:lumMod val="50000"/>
                <a:tint val="45000"/>
                <a:satMod val="400000"/>
              </a:schemeClr>
            </a:duotone>
          </a:blip>
          <a:stretch>
            <a:fillRect/>
          </a:stretch>
        </p:blipFill>
        <p:spPr>
          <a:xfrm>
            <a:off x="856367" y="3429000"/>
            <a:ext cx="8959986" cy="2520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4850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565D-16BD-B447-7C94-03AEA69B6F84}"/>
              </a:ext>
            </a:extLst>
          </p:cNvPr>
          <p:cNvSpPr>
            <a:spLocks noGrp="1"/>
          </p:cNvSpPr>
          <p:nvPr>
            <p:ph type="title"/>
          </p:nvPr>
        </p:nvSpPr>
        <p:spPr/>
        <p:txBody>
          <a:bodyPr/>
          <a:lstStyle/>
          <a:p>
            <a:r>
              <a:rPr lang="en-US" dirty="0"/>
              <a:t>SLAPBACK</a:t>
            </a:r>
          </a:p>
        </p:txBody>
      </p:sp>
      <p:sp>
        <p:nvSpPr>
          <p:cNvPr id="3" name="Content Placeholder 2">
            <a:extLst>
              <a:ext uri="{FF2B5EF4-FFF2-40B4-BE49-F238E27FC236}">
                <a16:creationId xmlns:a16="http://schemas.microsoft.com/office/drawing/2014/main" id="{92F73678-A9D9-C147-C474-91A71BDC9E7C}"/>
              </a:ext>
            </a:extLst>
          </p:cNvPr>
          <p:cNvSpPr>
            <a:spLocks noGrp="1"/>
          </p:cNvSpPr>
          <p:nvPr>
            <p:ph idx="1"/>
          </p:nvPr>
        </p:nvSpPr>
        <p:spPr/>
        <p:txBody>
          <a:bodyPr/>
          <a:lstStyle/>
          <a:p>
            <a:r>
              <a:rPr lang="en-US" dirty="0"/>
              <a:t>A short single-repeat echo effect often heard in '50s pop and rockabilly styles. Slapback delay is often used on electric guitar, but can also be applied to drums, vocals, and more. Delay times are usually short, in the range of 40-120 milliseconds.</a:t>
            </a:r>
          </a:p>
          <a:p>
            <a:r>
              <a:rPr lang="en-US" dirty="0"/>
              <a:t>The key component to a slapback is that the delay only repeats once. So if you play a note, that note will repeat once. This is different to a standard delay which will repeat multiple times and gradually fade away. A slapback is one very clear repeat.</a:t>
            </a:r>
          </a:p>
          <a:p>
            <a:endParaRPr lang="en-US" dirty="0"/>
          </a:p>
        </p:txBody>
      </p:sp>
    </p:spTree>
    <p:extLst>
      <p:ext uri="{BB962C8B-B14F-4D97-AF65-F5344CB8AC3E}">
        <p14:creationId xmlns:p14="http://schemas.microsoft.com/office/powerpoint/2010/main" val="557384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C048-B32C-E74B-41F8-E145BEA1C635}"/>
              </a:ext>
            </a:extLst>
          </p:cNvPr>
          <p:cNvSpPr>
            <a:spLocks noGrp="1"/>
          </p:cNvSpPr>
          <p:nvPr>
            <p:ph type="title"/>
          </p:nvPr>
        </p:nvSpPr>
        <p:spPr/>
        <p:txBody>
          <a:bodyPr/>
          <a:lstStyle/>
          <a:p>
            <a:r>
              <a:rPr lang="en-US" dirty="0"/>
              <a:t>TREMOLO</a:t>
            </a:r>
          </a:p>
        </p:txBody>
      </p:sp>
      <p:sp>
        <p:nvSpPr>
          <p:cNvPr id="3" name="Content Placeholder 2">
            <a:extLst>
              <a:ext uri="{FF2B5EF4-FFF2-40B4-BE49-F238E27FC236}">
                <a16:creationId xmlns:a16="http://schemas.microsoft.com/office/drawing/2014/main" id="{1CB53480-7F8A-F317-D738-CDBFA365FE05}"/>
              </a:ext>
            </a:extLst>
          </p:cNvPr>
          <p:cNvSpPr>
            <a:spLocks noGrp="1"/>
          </p:cNvSpPr>
          <p:nvPr>
            <p:ph idx="1"/>
          </p:nvPr>
        </p:nvSpPr>
        <p:spPr/>
        <p:txBody>
          <a:bodyPr/>
          <a:lstStyle/>
          <a:p>
            <a:r>
              <a:rPr lang="en-US" dirty="0"/>
              <a:t>Tremolo modulates the amplitude of the incoming signal, resulting in periodic volume changes. </a:t>
            </a:r>
          </a:p>
          <a:p>
            <a:r>
              <a:rPr lang="en-US" dirty="0"/>
              <a:t>Tremolo is a modulation effect that rhythmically changes the volume of your signal.</a:t>
            </a:r>
          </a:p>
          <a:p>
            <a:endParaRPr lang="en-US" dirty="0"/>
          </a:p>
        </p:txBody>
      </p:sp>
      <p:pic>
        <p:nvPicPr>
          <p:cNvPr id="5" name="Picture 4">
            <a:extLst>
              <a:ext uri="{FF2B5EF4-FFF2-40B4-BE49-F238E27FC236}">
                <a16:creationId xmlns:a16="http://schemas.microsoft.com/office/drawing/2014/main" id="{7CAF5DDB-26D6-FC32-6D1D-B0A1FD359B8A}"/>
              </a:ext>
            </a:extLst>
          </p:cNvPr>
          <p:cNvPicPr>
            <a:picLocks noChangeAspect="1"/>
          </p:cNvPicPr>
          <p:nvPr/>
        </p:nvPicPr>
        <p:blipFill>
          <a:blip r:embed="rId2"/>
          <a:stretch>
            <a:fillRect/>
          </a:stretch>
        </p:blipFill>
        <p:spPr>
          <a:xfrm>
            <a:off x="2917997" y="3429000"/>
            <a:ext cx="6001885" cy="3429000"/>
          </a:xfrm>
          <a:prstGeom prst="rect">
            <a:avLst/>
          </a:prstGeom>
        </p:spPr>
      </p:pic>
    </p:spTree>
    <p:extLst>
      <p:ext uri="{BB962C8B-B14F-4D97-AF65-F5344CB8AC3E}">
        <p14:creationId xmlns:p14="http://schemas.microsoft.com/office/powerpoint/2010/main" val="2444593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A16CF-0BE4-18DA-428A-5786584F6BF4}"/>
              </a:ext>
            </a:extLst>
          </p:cNvPr>
          <p:cNvSpPr>
            <a:spLocks noGrp="1"/>
          </p:cNvSpPr>
          <p:nvPr>
            <p:ph type="title"/>
          </p:nvPr>
        </p:nvSpPr>
        <p:spPr/>
        <p:txBody>
          <a:bodyPr/>
          <a:lstStyle/>
          <a:p>
            <a:r>
              <a:rPr lang="en-US" dirty="0"/>
              <a:t>PANNING</a:t>
            </a:r>
          </a:p>
        </p:txBody>
      </p:sp>
      <p:sp>
        <p:nvSpPr>
          <p:cNvPr id="3" name="Content Placeholder 2">
            <a:extLst>
              <a:ext uri="{FF2B5EF4-FFF2-40B4-BE49-F238E27FC236}">
                <a16:creationId xmlns:a16="http://schemas.microsoft.com/office/drawing/2014/main" id="{A15DEC51-4CBE-452C-F47C-1476651703B6}"/>
              </a:ext>
            </a:extLst>
          </p:cNvPr>
          <p:cNvSpPr>
            <a:spLocks noGrp="1"/>
          </p:cNvSpPr>
          <p:nvPr>
            <p:ph idx="1"/>
          </p:nvPr>
        </p:nvSpPr>
        <p:spPr/>
        <p:txBody>
          <a:bodyPr/>
          <a:lstStyle/>
          <a:p>
            <a:r>
              <a:rPr lang="en-US" dirty="0"/>
              <a:t>Panning is the distribution of an audio signal (either monaural or stereophonic pairs) into a new stereo or multi-channel sound field determined by a pan control setting. For example, you can place more sound in the right channel of a stereo clip or less sound in the center channel of a surround clip.</a:t>
            </a:r>
          </a:p>
          <a:p>
            <a:endParaRPr lang="en-US" dirty="0"/>
          </a:p>
        </p:txBody>
      </p:sp>
      <p:pic>
        <p:nvPicPr>
          <p:cNvPr id="5" name="Picture 4">
            <a:extLst>
              <a:ext uri="{FF2B5EF4-FFF2-40B4-BE49-F238E27FC236}">
                <a16:creationId xmlns:a16="http://schemas.microsoft.com/office/drawing/2014/main" id="{31BBEA05-48B8-DF9E-1C6B-81EFD3DD7C1A}"/>
              </a:ext>
            </a:extLst>
          </p:cNvPr>
          <p:cNvPicPr>
            <a:picLocks noChangeAspect="1"/>
          </p:cNvPicPr>
          <p:nvPr/>
        </p:nvPicPr>
        <p:blipFill>
          <a:blip r:embed="rId2">
            <a:grayscl/>
          </a:blip>
          <a:stretch>
            <a:fillRect/>
          </a:stretch>
        </p:blipFill>
        <p:spPr>
          <a:xfrm>
            <a:off x="2917997" y="3687295"/>
            <a:ext cx="4524375" cy="2190750"/>
          </a:xfrm>
          <a:prstGeom prst="rect">
            <a:avLst/>
          </a:prstGeom>
          <a:ln w="228600" cap="sq" cmpd="thickThin">
            <a:solidFill>
              <a:srgbClr val="000000"/>
            </a:solidFill>
            <a:prstDash val="solid"/>
            <a:miter lim="800000"/>
          </a:ln>
          <a:effectLst>
            <a:innerShdw blurRad="76200">
              <a:srgbClr val="000000"/>
            </a:innerShdw>
            <a:softEdge rad="31750"/>
          </a:effectLst>
        </p:spPr>
      </p:pic>
    </p:spTree>
    <p:extLst>
      <p:ext uri="{BB962C8B-B14F-4D97-AF65-F5344CB8AC3E}">
        <p14:creationId xmlns:p14="http://schemas.microsoft.com/office/powerpoint/2010/main" val="798909858"/>
      </p:ext>
    </p:extLst>
  </p:cSld>
  <p:clrMapOvr>
    <a:masterClrMapping/>
  </p:clrMapOvr>
</p:sld>
</file>

<file path=ppt/theme/theme1.xml><?xml version="1.0" encoding="utf-8"?>
<a:theme xmlns:a="http://schemas.openxmlformats.org/drawingml/2006/main" name="Face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1141</TotalTime>
  <Words>525</Words>
  <Application>Microsoft Office PowerPoint</Application>
  <PresentationFormat>Widescreen</PresentationFormat>
  <Paragraphs>69</Paragraphs>
  <Slides>23</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Georgia</vt:lpstr>
      <vt:lpstr>Sailec</vt:lpstr>
      <vt:lpstr>Times New Roman</vt:lpstr>
      <vt:lpstr>Wingdings 3</vt:lpstr>
      <vt:lpstr>Facet</vt:lpstr>
      <vt:lpstr>Audio Effects Generator</vt:lpstr>
      <vt:lpstr>What is Audio Effect?</vt:lpstr>
      <vt:lpstr>Basic Block Diagram </vt:lpstr>
      <vt:lpstr>Types of Audio Effects</vt:lpstr>
      <vt:lpstr>ECHO</vt:lpstr>
      <vt:lpstr>REVERB</vt:lpstr>
      <vt:lpstr>SLAPBACK</vt:lpstr>
      <vt:lpstr>TREMOLO</vt:lpstr>
      <vt:lpstr>PANNING</vt:lpstr>
      <vt:lpstr>Hardware we used</vt:lpstr>
      <vt:lpstr>Our Model Architecture</vt:lpstr>
      <vt:lpstr>MATLAB Model Video</vt:lpstr>
      <vt:lpstr>Waveform</vt:lpstr>
      <vt:lpstr>Echo</vt:lpstr>
      <vt:lpstr>Tremolo</vt:lpstr>
      <vt:lpstr>Chorus</vt:lpstr>
      <vt:lpstr>Slapback</vt:lpstr>
      <vt:lpstr>Code Debug</vt:lpstr>
      <vt:lpstr> Implementation Methodology </vt:lpstr>
      <vt:lpstr>Code snippets </vt:lpstr>
      <vt:lpstr>Code snippets , Debouncing Switch</vt:lpstr>
      <vt:lpstr>Applications of Audio Effects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Watermarking</dc:title>
  <dc:creator>Md. Zakaria</dc:creator>
  <cp:lastModifiedBy>Amit Singha</cp:lastModifiedBy>
  <cp:revision>46</cp:revision>
  <dcterms:created xsi:type="dcterms:W3CDTF">2021-12-04T18:59:29Z</dcterms:created>
  <dcterms:modified xsi:type="dcterms:W3CDTF">2022-12-10T02:55:21Z</dcterms:modified>
</cp:coreProperties>
</file>